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xml"/>
  <Override PartName="/customXml/item1.xml" ContentType="application/xml"/>
  <Override PartName="/customXml/itemProps1.xml" ContentType="application/vnd.openxmlformats-officedocument.customXmlProperties+xml"/>
  <Override PartName="/customXml/item2.xml" ContentType="application/xml"/>
  <Override PartName="/customXml/_rels/item1.xml.rels" ContentType="application/vnd.openxmlformats-package.relationships+xml"/>
  <Override PartName="/customXml/_rels/item2.xml.rels" ContentType="application/vnd.openxmlformats-package.relationships+xml"/>
  <Override PartName="/customXml/_rels/item3.xml.rels" ContentType="application/vnd.openxmlformats-package.relationships+xml"/>
  <Override PartName="/customXml/itemProps2.xml" ContentType="application/vnd.openxmlformats-officedocument.customXmlProperties+xml"/>
  <Override PartName="/customXml/item3.xml" ContentType="application/xml"/>
  <Override PartName="/customXml/itemProps3.xml" ContentType="application/vnd.openxmlformats-officedocument.customXml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slideMasters/_rels/slideMaster3.xml.rels" ContentType="application/vnd.openxmlformats-package.relationships+xml"/>
  <Override PartName="/ppt/slideMasters/_rels/slideMaster4.xml.rels" ContentType="application/vnd.openxmlformats-package.relationships+xml"/>
  <Override PartName="/ppt/slideMasters/_rels/slideMaster5.xml.rels" ContentType="application/vnd.openxmlformats-package.relationships+xml"/>
  <Override PartName="/ppt/slideMasters/_rels/slideMaster6.xml.rels" ContentType="application/vnd.openxmlformats-package.relationships+xml"/>
  <Override PartName="/ppt/slideMasters/_rels/slideMaster7.xml.rels" ContentType="application/vnd.openxmlformats-package.relationships+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notesMasters/notesMaster1.xml" ContentType="application/vnd.openxmlformats-officedocument.presentationml.notesMaster+xml"/>
  <Override PartName="/ppt/notesMasters/_rels/notesMaster1.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_rels/notesSlide1.xml.rels" ContentType="application/vnd.openxmlformats-package.relationships+xml"/>
  <Override PartName="/ppt/media/image1.jpeg" ContentType="image/jpeg"/>
  <Override PartName="/ppt/media/image3.png" ContentType="image/png"/>
  <Override PartName="/ppt/media/image2.png" ContentType="image/png"/>
  <Override PartName="/ppt/media/image4.png" ContentType="image/png"/>
  <Override PartName="/ppt/media/image11.png" ContentType="image/png"/>
  <Override PartName="/ppt/media/image5.jpeg" ContentType="image/jpeg"/>
  <Override PartName="/ppt/media/image7.png" ContentType="image/png"/>
  <Override PartName="/ppt/media/image8.jpeg" ContentType="image/jpeg"/>
  <Override PartName="/ppt/media/image6.png" ContentType="image/png"/>
  <Override PartName="/ppt/media/image9.png" ContentType="image/png"/>
  <Override PartName="/ppt/media/image10.png" ContentType="image/png"/>
  <Override PartName="/ppt/media/image12.png" ContentType="image/png"/>
  <Override PartName="/ppt/media/image13.png" ContentType="image/png"/>
  <Override PartName="/ppt/media/image14.png" ContentType="image/png"/>
  <Override PartName="/ppt/media/image15.png" ContentType="image/png"/>
  <Override PartName="/ppt/media/image16.png" ContentType="image/png"/>
  <Override PartName="/ppt/media/image17.png" ContentType="image/png"/>
  <Override PartName="/ppt/media/image18.png" ContentType="image/png"/>
  <Override PartName="/ppt/media/image19.png" ContentType="image/png"/>
  <Override PartName="/ppt/media/image20.png" ContentType="image/png"/>
  <Override PartName="/ppt/media/image21.png" ContentType="image/png"/>
  <Override PartName="/ppt/media/image22.png" ContentType="image/png"/>
  <Override PartName="/ppt/media/image23.png" ContentType="image/png"/>
  <Override PartName="/ppt/slideLayouts/slideLayout31.xml" ContentType="application/vnd.openxmlformats-officedocument.presentationml.slideLayout+xml"/>
  <Override PartName="/ppt/slideLayouts/slideLayout1.xml" ContentType="application/vnd.openxmlformats-officedocument.presentationml.slideLayout+xml"/>
  <Override PartName="/ppt/slideLayouts/slideLayout32.xml" ContentType="application/vnd.openxmlformats-officedocument.presentationml.slideLayout+xml"/>
  <Override PartName="/ppt/slideLayouts/slideLayout2.xml" ContentType="application/vnd.openxmlformats-officedocument.presentationml.slideLayout+xml"/>
  <Override PartName="/ppt/slideLayouts/slideLayout33.xml" ContentType="application/vnd.openxmlformats-officedocument.presentationml.slideLayout+xml"/>
  <Override PartName="/ppt/slideLayouts/slideLayout3.xml" ContentType="application/vnd.openxmlformats-officedocument.presentationml.slideLayout+xml"/>
  <Override PartName="/ppt/slideLayouts/slideLayout34.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35.xml" ContentType="application/vnd.openxmlformats-officedocument.presentationml.slideLayout+xml"/>
  <Override PartName="/ppt/slideLayouts/slideLayout6.xml" ContentType="application/vnd.openxmlformats-officedocument.presentationml.slideLayout+xml"/>
  <Override PartName="/ppt/slideLayouts/slideLayout36.xml" ContentType="application/vnd.openxmlformats-officedocument.presentationml.slideLayout+xml"/>
  <Override PartName="/ppt/slideLayouts/slideLayout7.xml" ContentType="application/vnd.openxmlformats-officedocument.presentationml.slideLayout+xml"/>
  <Override PartName="/ppt/slideLayouts/slideLayout37.xml" ContentType="application/vnd.openxmlformats-officedocument.presentationml.slideLayout+xml"/>
  <Override PartName="/ppt/slideLayouts/slideLayout8.xml" ContentType="application/vnd.openxmlformats-officedocument.presentationml.slideLayout+xml"/>
  <Override PartName="/ppt/slideLayouts/slideLayout38.xml" ContentType="application/vnd.openxmlformats-officedocument.presentationml.slideLayout+xml"/>
  <Override PartName="/ppt/slideLayouts/slideLayout9.xml" ContentType="application/vnd.openxmlformats-officedocument.presentationml.slideLayout+xml"/>
  <Override PartName="/ppt/slideLayouts/slideLayout3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_rels/slideLayout31.xml.rels" ContentType="application/vnd.openxmlformats-package.relationships+xml"/>
  <Override PartName="/ppt/slideLayouts/_rels/slideLayout53.xml.rels" ContentType="application/vnd.openxmlformats-package.relationships+xml"/>
  <Override PartName="/ppt/slideLayouts/_rels/slideLayout1.xml.rels" ContentType="application/vnd.openxmlformats-package.relationships+xml"/>
  <Override PartName="/ppt/slideLayouts/_rels/slideLayout32.xml.rels" ContentType="application/vnd.openxmlformats-package.relationships+xml"/>
  <Override PartName="/ppt/slideLayouts/_rels/slideLayout54.xml.rels" ContentType="application/vnd.openxmlformats-package.relationships+xml"/>
  <Override PartName="/ppt/slideLayouts/_rels/slideLayout2.xml.rels" ContentType="application/vnd.openxmlformats-package.relationships+xml"/>
  <Override PartName="/ppt/slideLayouts/_rels/slideLayout33.xml.rels" ContentType="application/vnd.openxmlformats-package.relationships+xml"/>
  <Override PartName="/ppt/slideLayouts/_rels/slideLayout3.xml.rels" ContentType="application/vnd.openxmlformats-package.relationships+xml"/>
  <Override PartName="/ppt/slideLayouts/_rels/slideLayout55.xml.rels" ContentType="application/vnd.openxmlformats-package.relationships+xml"/>
  <Override PartName="/ppt/slideLayouts/_rels/slideLayout34.xml.rels" ContentType="application/vnd.openxmlformats-package.relationships+xml"/>
  <Override PartName="/ppt/slideLayouts/_rels/slideLayout4.xml.rels" ContentType="application/vnd.openxmlformats-package.relationships+xml"/>
  <Override PartName="/ppt/slideLayouts/_rels/slideLayout56.xml.rels" ContentType="application/vnd.openxmlformats-package.relationships+xml"/>
  <Override PartName="/ppt/slideLayouts/_rels/slideLayout35.xml.rels" ContentType="application/vnd.openxmlformats-package.relationships+xml"/>
  <Override PartName="/ppt/slideLayouts/_rels/slideLayout5.xml.rels" ContentType="application/vnd.openxmlformats-package.relationships+xml"/>
  <Override PartName="/ppt/slideLayouts/_rels/slideLayout57.xml.rels" ContentType="application/vnd.openxmlformats-package.relationships+xml"/>
  <Override PartName="/ppt/slideLayouts/_rels/slideLayout36.xml.rels" ContentType="application/vnd.openxmlformats-package.relationships+xml"/>
  <Override PartName="/ppt/slideLayouts/_rels/slideLayout6.xml.rels" ContentType="application/vnd.openxmlformats-package.relationships+xml"/>
  <Override PartName="/ppt/slideLayouts/_rels/slideLayout58.xml.rels" ContentType="application/vnd.openxmlformats-package.relationships+xml"/>
  <Override PartName="/ppt/slideLayouts/_rels/slideLayout37.xml.rels" ContentType="application/vnd.openxmlformats-package.relationships+xml"/>
  <Override PartName="/ppt/slideLayouts/_rels/slideLayout7.xml.rels" ContentType="application/vnd.openxmlformats-package.relationships+xml"/>
  <Override PartName="/ppt/slideLayouts/_rels/slideLayout59.xml.rels" ContentType="application/vnd.openxmlformats-package.relationships+xml"/>
  <Override PartName="/ppt/slideLayouts/_rels/slideLayout38.xml.rels" ContentType="application/vnd.openxmlformats-package.relationships+xml"/>
  <Override PartName="/ppt/slideLayouts/_rels/slideLayout8.xml.rels" ContentType="application/vnd.openxmlformats-package.relationships+xml"/>
  <Override PartName="/ppt/slideLayouts/_rels/slideLayout39.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slideLayouts/_rels/slideLayout25.xml.rels" ContentType="application/vnd.openxmlformats-package.relationships+xml"/>
  <Override PartName="/ppt/slideLayouts/_rels/slideLayout26.xml.rels" ContentType="application/vnd.openxmlformats-package.relationships+xml"/>
  <Override PartName="/ppt/slideLayouts/_rels/slideLayout27.xml.rels" ContentType="application/vnd.openxmlformats-package.relationships+xml"/>
  <Override PartName="/ppt/slideLayouts/_rels/slideLayout28.xml.rels" ContentType="application/vnd.openxmlformats-package.relationships+xml"/>
  <Override PartName="/ppt/slideLayouts/_rels/slideLayout29.xml.rels" ContentType="application/vnd.openxmlformats-package.relationships+xml"/>
  <Override PartName="/ppt/slideLayouts/_rels/slideLayout30.xml.rels" ContentType="application/vnd.openxmlformats-package.relationships+xml"/>
  <Override PartName="/ppt/slideLayouts/_rels/slideLayout40.xml.rels" ContentType="application/vnd.openxmlformats-package.relationships+xml"/>
  <Override PartName="/ppt/slideLayouts/_rels/slideLayout41.xml.rels" ContentType="application/vnd.openxmlformats-package.relationships+xml"/>
  <Override PartName="/ppt/slideLayouts/_rels/slideLayout42.xml.rels" ContentType="application/vnd.openxmlformats-package.relationships+xml"/>
  <Override PartName="/ppt/slideLayouts/_rels/slideLayout43.xml.rels" ContentType="application/vnd.openxmlformats-package.relationships+xml"/>
  <Override PartName="/ppt/slideLayouts/_rels/slideLayout44.xml.rels" ContentType="application/vnd.openxmlformats-package.relationships+xml"/>
  <Override PartName="/ppt/slideLayouts/_rels/slideLayout45.xml.rels" ContentType="application/vnd.openxmlformats-package.relationships+xml"/>
  <Override PartName="/ppt/slideLayouts/_rels/slideLayout46.xml.rels" ContentType="application/vnd.openxmlformats-package.relationships+xml"/>
  <Override PartName="/ppt/slideLayouts/_rels/slideLayout47.xml.rels" ContentType="application/vnd.openxmlformats-package.relationships+xml"/>
  <Override PartName="/ppt/slideLayouts/_rels/slideLayout48.xml.rels" ContentType="application/vnd.openxmlformats-package.relationships+xml"/>
  <Override PartName="/ppt/slideLayouts/_rels/slideLayout49.xml.rels" ContentType="application/vnd.openxmlformats-package.relationships+xml"/>
  <Override PartName="/ppt/slideLayouts/_rels/slideLayout50.xml.rels" ContentType="application/vnd.openxmlformats-package.relationships+xml"/>
  <Override PartName="/ppt/slideLayouts/_rels/slideLayout51.xml.rels" ContentType="application/vnd.openxmlformats-package.relationships+xml"/>
  <Override PartName="/ppt/slideLayouts/_rels/slideLayout52.xml.rels" ContentType="application/vnd.openxmlformats-package.relationships+xml"/>
  <Override PartName="/ppt/slideLayouts/_rels/slideLayout60.xml.rels" ContentType="application/vnd.openxmlformats-package.relationships+xml"/>
  <Override PartName="/ppt/slideLayouts/_rels/slideLayout61.xml.rels" ContentType="application/vnd.openxmlformats-package.relationships+xml"/>
  <Override PartName="/ppt/slideLayouts/_rels/slideLayout62.xml.rels" ContentType="application/vnd.openxmlformats-package.relationships+xml"/>
  <Override PartName="/ppt/slideLayouts/_rels/slideLayout63.xml.rels" ContentType="application/vnd.openxmlformats-package.relationships+xml"/>
  <Override PartName="/ppt/slideLayouts/_rels/slideLayout64.xml.rels" ContentType="application/vnd.openxmlformats-package.relationships+xml"/>
  <Override PartName="/ppt/slideLayouts/_rels/slideLayout65.xml.rels" ContentType="application/vnd.openxmlformats-package.relationships+xml"/>
  <Override PartName="/ppt/slideLayouts/_rels/slideLayout66.xml.rels" ContentType="application/vnd.openxmlformats-package.relationships+xml"/>
  <Override PartName="/ppt/slideLayouts/_rels/slideLayout67.xml.rels" ContentType="application/vnd.openxmlformats-package.relationships+xml"/>
  <Override PartName="/ppt/slideLayouts/_rels/slideLayout68.xml.rels" ContentType="application/vnd.openxmlformats-package.relationships+xml"/>
  <Override PartName="/ppt/slideLayouts/_rels/slideLayout69.xml.rels" ContentType="application/vnd.openxmlformats-package.relationships+xml"/>
  <Override PartName="/ppt/slideLayouts/_rels/slideLayout70.xml.rels" ContentType="application/vnd.openxmlformats-package.relationships+xml"/>
  <Override PartName="/ppt/slideLayouts/_rels/slideLayout71.xml.rels" ContentType="application/vnd.openxmlformats-package.relationships+xml"/>
  <Override PartName="/ppt/slideLayouts/_rels/slideLayout72.xml.rels" ContentType="application/vnd.openxmlformats-package.relationships+xml"/>
  <Override PartName="/ppt/slideLayouts/_rels/slideLayout73.xml.rels" ContentType="application/vnd.openxmlformats-package.relationships+xml"/>
  <Override PartName="/ppt/slideLayouts/_rels/slideLayout74.xml.rels" ContentType="application/vnd.openxmlformats-package.relationships+xml"/>
  <Override PartName="/ppt/slideLayouts/_rels/slideLayout75.xml.rels" ContentType="application/vnd.openxmlformats-package.relationships+xml"/>
  <Override PartName="/ppt/slideLayouts/_rels/slideLayout76.xml.rels" ContentType="application/vnd.openxmlformats-package.relationships+xml"/>
  <Override PartName="/ppt/slideLayouts/_rels/slideLayout77.xml.rels" ContentType="application/vnd.openxmlformats-package.relationships+xml"/>
  <Override PartName="/ppt/slideLayouts/_rels/slideLayout78.xml.rels" ContentType="application/vnd.openxmlformats-package.relationships+xml"/>
  <Override PartName="/ppt/slideLayouts/_rels/slideLayout79.xml.rels" ContentType="application/vnd.openxmlformats-package.relationships+xml"/>
  <Override PartName="/ppt/slideLayouts/_rels/slideLayout80.xml.rels" ContentType="application/vnd.openxmlformats-package.relationships+xml"/>
  <Override PartName="/ppt/slideLayouts/_rels/slideLayout81.xml.rels" ContentType="application/vnd.openxmlformats-package.relationships+xml"/>
  <Override PartName="/ppt/slideLayouts/_rels/slideLayout82.xml.rels" ContentType="application/vnd.openxmlformats-package.relationships+xml"/>
  <Override PartName="/ppt/slideLayouts/_rels/slideLayout83.xml.rels" ContentType="application/vnd.openxmlformats-package.relationships+xml"/>
  <Override PartName="/ppt/slideLayouts/_rels/slideLayout84.xml.rels" ContentType="application/vnd.openxmlformats-package.relationships+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8.xml.rels" ContentType="application/vnd.openxmlformats-package.relationships+xml"/>
  <Override PartName="/ppt/slides/_rels/slide9.xml.rels" ContentType="application/vnd.openxmlformats-package.relationships+xml"/>
  <Override PartName="/ppt/slides/_rels/slide10.xml.rels" ContentType="application/vnd.openxmlformats-package.relationships+xml"/>
  <Override PartName="/ppt/presProps.xml" ContentType="application/vnd.openxmlformats-officedocument.presentationml.presProps+xml"/>
  <Override PartName="/ppt/_rels/presentation.xml.rels" ContentType="application/vnd.openxmlformats-package.relationshi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customXml" Target="../customXml/item1.xml"/><Relationship Id="rId5" Type="http://schemas.openxmlformats.org/officeDocument/2006/relationships/customXml" Target="../customXml/item2.xml"/><Relationship Id="rId6" Type="http://schemas.openxmlformats.org/officeDocument/2006/relationships/customXml" Target="../customXml/item3.xml"/><Relationship Id="rId7" Type="http://schemas.microsoft.com/office/2020/02/relationships/classificationlabels" Target="docMetadata/LabelInfo.xml"/><Relationship Id="rId8"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 id="2147483687" r:id="rId5"/>
    <p:sldMasterId id="2147483700" r:id="rId6"/>
    <p:sldMasterId id="2147483713" r:id="rId7"/>
    <p:sldMasterId id="2147483726" r:id="rId8"/>
  </p:sldMasterIdLst>
  <p:notesMasterIdLst>
    <p:notesMasterId r:id="rId9"/>
  </p:notesMasterIdLst>
  <p:sldIdLst>
    <p:sldId id="256" r:id="rId10"/>
    <p:sldId id="257" r:id="rId11"/>
    <p:sldId id="258" r:id="rId12"/>
    <p:sldId id="259" r:id="rId13"/>
    <p:sldId id="260" r:id="rId14"/>
    <p:sldId id="261" r:id="rId15"/>
    <p:sldId id="262" r:id="rId16"/>
    <p:sldId id="263" r:id="rId17"/>
    <p:sldId id="264" r:id="rId18"/>
    <p:sldId id="265" r:id="rId19"/>
  </p:sldIdLst>
  <p:sldSz cx="12192000" cy="6858000"/>
  <p:notesSz cx="6858000" cy="9144000"/>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slideMaster" Target="slideMasters/slideMaster6.xml"/><Relationship Id="rId8" Type="http://schemas.openxmlformats.org/officeDocument/2006/relationships/slideMaster" Target="slideMasters/slideMaster7.xml"/><Relationship Id="rId9" Type="http://schemas.openxmlformats.org/officeDocument/2006/relationships/notesMaster" Target="notesMasters/notesMaster1.xml"/><Relationship Id="rId10" Type="http://schemas.openxmlformats.org/officeDocument/2006/relationships/slide" Target="slides/slide1.xml"/><Relationship Id="rId11" Type="http://schemas.openxmlformats.org/officeDocument/2006/relationships/slide" Target="slides/slide2.xml"/><Relationship Id="rId12" Type="http://schemas.openxmlformats.org/officeDocument/2006/relationships/slide" Target="slides/slide3.xml"/><Relationship Id="rId13" Type="http://schemas.openxmlformats.org/officeDocument/2006/relationships/slide" Target="slides/slide4.xml"/><Relationship Id="rId14" Type="http://schemas.openxmlformats.org/officeDocument/2006/relationships/slide" Target="slides/slide5.xml"/><Relationship Id="rId15" Type="http://schemas.openxmlformats.org/officeDocument/2006/relationships/slide" Target="slides/slide6.xml"/><Relationship Id="rId16" Type="http://schemas.openxmlformats.org/officeDocument/2006/relationships/slide" Target="slides/slide7.xml"/><Relationship Id="rId17" Type="http://schemas.openxmlformats.org/officeDocument/2006/relationships/slide" Target="slides/slide8.xml"/><Relationship Id="rId18" Type="http://schemas.openxmlformats.org/officeDocument/2006/relationships/slide" Target="slides/slide9.xml"/><Relationship Id="rId19" Type="http://schemas.openxmlformats.org/officeDocument/2006/relationships/slide" Target="slides/slide10.xml"/><Relationship Id="rId20" Type="http://schemas.openxmlformats.org/officeDocument/2006/relationships/presProps" Target="presProps.xml"/>
</Relationships>
</file>

<file path=ppt/notesMasters/_rels/notesMaster1.xml.rels><?xml version="1.0" encoding="UTF-8"?>
<Relationships xmlns="http://schemas.openxmlformats.org/package/2006/relationships"><Relationship Id="rId1" Type="http://schemas.openxmlformats.org/officeDocument/2006/relationships/theme" Target="../theme/theme8.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4" name="PlaceHolder 1"/>
          <p:cNvSpPr>
            <a:spLocks noGrp="1"/>
          </p:cNvSpPr>
          <p:nvPr>
            <p:ph type="sldImg"/>
          </p:nvPr>
        </p:nvSpPr>
        <p:spPr>
          <a:xfrm>
            <a:off x="216000" y="812520"/>
            <a:ext cx="7127280" cy="4008960"/>
          </a:xfrm>
          <a:prstGeom prst="rect">
            <a:avLst/>
          </a:prstGeom>
          <a:noFill/>
          <a:ln w="0">
            <a:noFill/>
          </a:ln>
        </p:spPr>
        <p:txBody>
          <a:bodyPr lIns="0" rIns="0" tIns="0" bIns="0" anchor="ctr">
            <a:noAutofit/>
          </a:bodyPr>
          <a:p>
            <a:pPr algn="ctr"/>
            <a:r>
              <a:rPr b="0" lang="fr-FR" sz="4400" spc="-1" strike="noStrike">
                <a:solidFill>
                  <a:srgbClr val="000000"/>
                </a:solidFill>
                <a:latin typeface="Arial"/>
              </a:rPr>
              <a:t>Cliquez pour déplacer la diapo</a:t>
            </a:r>
            <a:endParaRPr b="0" lang="fr-FR" sz="4400" spc="-1" strike="noStrike">
              <a:solidFill>
                <a:srgbClr val="000000"/>
              </a:solidFill>
              <a:latin typeface="Arial"/>
            </a:endParaRPr>
          </a:p>
        </p:txBody>
      </p:sp>
      <p:sp>
        <p:nvSpPr>
          <p:cNvPr id="305" name="PlaceHolder 2"/>
          <p:cNvSpPr>
            <a:spLocks noGrp="1"/>
          </p:cNvSpPr>
          <p:nvPr>
            <p:ph type="body"/>
          </p:nvPr>
        </p:nvSpPr>
        <p:spPr>
          <a:xfrm>
            <a:off x="756000" y="5078520"/>
            <a:ext cx="6047640" cy="4811040"/>
          </a:xfrm>
          <a:prstGeom prst="rect">
            <a:avLst/>
          </a:prstGeom>
          <a:noFill/>
          <a:ln w="0">
            <a:noFill/>
          </a:ln>
        </p:spPr>
        <p:txBody>
          <a:bodyPr lIns="0" rIns="0" tIns="0" bIns="0" anchor="t">
            <a:noAutofit/>
          </a:bodyPr>
          <a:p>
            <a:pPr marL="216000" indent="0">
              <a:buNone/>
            </a:pPr>
            <a:r>
              <a:rPr b="0" lang="fr-FR" sz="2000" spc="-1" strike="noStrike">
                <a:solidFill>
                  <a:srgbClr val="000000"/>
                </a:solidFill>
                <a:latin typeface="Arial"/>
              </a:rPr>
              <a:t>Cliquez pour modifier le format des notes</a:t>
            </a:r>
            <a:endParaRPr b="0" lang="fr-FR" sz="2000" spc="-1" strike="noStrike">
              <a:solidFill>
                <a:srgbClr val="000000"/>
              </a:solidFill>
              <a:latin typeface="Arial"/>
            </a:endParaRPr>
          </a:p>
        </p:txBody>
      </p:sp>
      <p:sp>
        <p:nvSpPr>
          <p:cNvPr id="306" name="PlaceHolder 3"/>
          <p:cNvSpPr>
            <a:spLocks noGrp="1"/>
          </p:cNvSpPr>
          <p:nvPr>
            <p:ph type="hdr"/>
          </p:nvPr>
        </p:nvSpPr>
        <p:spPr>
          <a:xfrm>
            <a:off x="0" y="0"/>
            <a:ext cx="3280680" cy="534240"/>
          </a:xfrm>
          <a:prstGeom prst="rect">
            <a:avLst/>
          </a:prstGeom>
          <a:noFill/>
          <a:ln w="0">
            <a:noFill/>
          </a:ln>
        </p:spPr>
        <p:txBody>
          <a:bodyPr lIns="0" rIns="0" tIns="0" bIns="0" anchor="t">
            <a:noAutofit/>
          </a:bodyPr>
          <a:p>
            <a:pPr indent="0">
              <a:buNone/>
            </a:pPr>
            <a:r>
              <a:rPr b="0" lang="fr-FR" sz="1400" spc="-1" strike="noStrike">
                <a:solidFill>
                  <a:srgbClr val="000000"/>
                </a:solidFill>
                <a:latin typeface="Times New Roman"/>
              </a:rPr>
              <a:t>&lt;en-tête&gt;</a:t>
            </a:r>
            <a:endParaRPr b="0" lang="fr-FR" sz="1400" spc="-1" strike="noStrike">
              <a:solidFill>
                <a:srgbClr val="000000"/>
              </a:solidFill>
              <a:latin typeface="Times New Roman"/>
            </a:endParaRPr>
          </a:p>
        </p:txBody>
      </p:sp>
      <p:sp>
        <p:nvSpPr>
          <p:cNvPr id="307" name="PlaceHolder 4"/>
          <p:cNvSpPr>
            <a:spLocks noGrp="1"/>
          </p:cNvSpPr>
          <p:nvPr>
            <p:ph type="dt" idx="16"/>
          </p:nvPr>
        </p:nvSpPr>
        <p:spPr>
          <a:xfrm>
            <a:off x="4278960" y="0"/>
            <a:ext cx="3280680" cy="534240"/>
          </a:xfrm>
          <a:prstGeom prst="rect">
            <a:avLst/>
          </a:prstGeom>
          <a:noFill/>
          <a:ln w="0">
            <a:noFill/>
          </a:ln>
        </p:spPr>
        <p:txBody>
          <a:bodyPr lIns="0" rIns="0" tIns="0" bIns="0" anchor="t">
            <a:noAutofit/>
          </a:bodyPr>
          <a:lstStyle>
            <a:lvl1pPr indent="0" algn="r">
              <a:buNone/>
              <a:defRPr b="0" lang="fr-FR" sz="1400" spc="-1" strike="noStrike">
                <a:solidFill>
                  <a:srgbClr val="000000"/>
                </a:solidFill>
                <a:latin typeface="Times New Roman"/>
              </a:defRPr>
            </a:lvl1pPr>
          </a:lstStyle>
          <a:p>
            <a:pPr indent="0" algn="r">
              <a:buNone/>
            </a:pPr>
            <a:r>
              <a:rPr b="0" lang="fr-FR" sz="1400" spc="-1" strike="noStrike">
                <a:solidFill>
                  <a:srgbClr val="000000"/>
                </a:solidFill>
                <a:latin typeface="Times New Roman"/>
              </a:rPr>
              <a:t>&lt;date/heure&gt;</a:t>
            </a:r>
            <a:endParaRPr b="0" lang="fr-FR" sz="1400" spc="-1" strike="noStrike">
              <a:solidFill>
                <a:srgbClr val="000000"/>
              </a:solidFill>
              <a:latin typeface="Times New Roman"/>
            </a:endParaRPr>
          </a:p>
        </p:txBody>
      </p:sp>
      <p:sp>
        <p:nvSpPr>
          <p:cNvPr id="308" name="PlaceHolder 5"/>
          <p:cNvSpPr>
            <a:spLocks noGrp="1"/>
          </p:cNvSpPr>
          <p:nvPr>
            <p:ph type="ftr" idx="17"/>
          </p:nvPr>
        </p:nvSpPr>
        <p:spPr>
          <a:xfrm>
            <a:off x="0" y="10157400"/>
            <a:ext cx="3280680" cy="534240"/>
          </a:xfrm>
          <a:prstGeom prst="rect">
            <a:avLst/>
          </a:prstGeom>
          <a:noFill/>
          <a:ln w="0">
            <a:noFill/>
          </a:ln>
        </p:spPr>
        <p:txBody>
          <a:bodyPr lIns="0" rIns="0" tIns="0" bIns="0" anchor="b">
            <a:noAutofit/>
          </a:bodyPr>
          <a:lstStyle>
            <a:lvl1pPr indent="0">
              <a:buNone/>
              <a:defRPr b="0" lang="fr-FR" sz="1400" spc="-1" strike="noStrike">
                <a:solidFill>
                  <a:srgbClr val="000000"/>
                </a:solidFill>
                <a:latin typeface="Times New Roman"/>
              </a:defRPr>
            </a:lvl1pPr>
          </a:lstStyle>
          <a:p>
            <a:pPr indent="0">
              <a:buNone/>
            </a:pPr>
            <a:r>
              <a:rPr b="0" lang="fr-FR" sz="1400" spc="-1" strike="noStrike">
                <a:solidFill>
                  <a:srgbClr val="000000"/>
                </a:solidFill>
                <a:latin typeface="Times New Roman"/>
              </a:rPr>
              <a:t>&lt;pied de page&gt;</a:t>
            </a:r>
            <a:endParaRPr b="0" lang="fr-FR" sz="1400" spc="-1" strike="noStrike">
              <a:solidFill>
                <a:srgbClr val="000000"/>
              </a:solidFill>
              <a:latin typeface="Times New Roman"/>
            </a:endParaRPr>
          </a:p>
        </p:txBody>
      </p:sp>
      <p:sp>
        <p:nvSpPr>
          <p:cNvPr id="309" name="PlaceHolder 6"/>
          <p:cNvSpPr>
            <a:spLocks noGrp="1"/>
          </p:cNvSpPr>
          <p:nvPr>
            <p:ph type="sldNum" idx="18"/>
          </p:nvPr>
        </p:nvSpPr>
        <p:spPr>
          <a:xfrm>
            <a:off x="4278960" y="10157400"/>
            <a:ext cx="3280680" cy="534240"/>
          </a:xfrm>
          <a:prstGeom prst="rect">
            <a:avLst/>
          </a:prstGeom>
          <a:noFill/>
          <a:ln w="0">
            <a:noFill/>
          </a:ln>
        </p:spPr>
        <p:txBody>
          <a:bodyPr lIns="0" rIns="0" tIns="0" bIns="0" anchor="b">
            <a:noAutofit/>
          </a:bodyPr>
          <a:lstStyle>
            <a:lvl1pPr indent="0" algn="r">
              <a:buNone/>
              <a:defRPr b="0" lang="fr-FR" sz="1400" spc="-1" strike="noStrike">
                <a:solidFill>
                  <a:srgbClr val="000000"/>
                </a:solidFill>
                <a:latin typeface="Times New Roman"/>
              </a:defRPr>
            </a:lvl1pPr>
          </a:lstStyle>
          <a:p>
            <a:pPr indent="0" algn="r">
              <a:buNone/>
            </a:pPr>
            <a:fld id="{5DD45DDA-02A6-4F19-92B8-8137A60E0D03}" type="slidenum">
              <a:rPr b="0" lang="fr-FR" sz="1400" spc="-1" strike="noStrike">
                <a:solidFill>
                  <a:srgbClr val="000000"/>
                </a:solidFill>
                <a:latin typeface="Times New Roman"/>
              </a:rPr>
              <a:t>&lt;numéro&gt;</a:t>
            </a:fld>
            <a:endParaRPr b="0" lang="fr-FR"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51" name="PlaceHolder 1"/>
          <p:cNvSpPr>
            <a:spLocks noGrp="1"/>
          </p:cNvSpPr>
          <p:nvPr>
            <p:ph type="sldImg"/>
          </p:nvPr>
        </p:nvSpPr>
        <p:spPr>
          <a:xfrm>
            <a:off x="685800" y="1143000"/>
            <a:ext cx="5484600" cy="3084480"/>
          </a:xfrm>
          <a:prstGeom prst="rect">
            <a:avLst/>
          </a:prstGeom>
          <a:ln w="0">
            <a:noFill/>
          </a:ln>
        </p:spPr>
      </p:sp>
      <p:sp>
        <p:nvSpPr>
          <p:cNvPr id="352" name="PlaceHolder 2"/>
          <p:cNvSpPr>
            <a:spLocks noGrp="1"/>
          </p:cNvSpPr>
          <p:nvPr>
            <p:ph type="body"/>
          </p:nvPr>
        </p:nvSpPr>
        <p:spPr>
          <a:xfrm>
            <a:off x="685800" y="4400640"/>
            <a:ext cx="5484600" cy="3598560"/>
          </a:xfrm>
          <a:prstGeom prst="rect">
            <a:avLst/>
          </a:prstGeom>
          <a:noFill/>
          <a:ln w="0">
            <a:noFill/>
          </a:ln>
        </p:spPr>
        <p:txBody>
          <a:bodyPr lIns="0" rIns="0" tIns="0" bIns="0" anchor="t">
            <a:noAutofit/>
          </a:bodyPr>
          <a:p>
            <a:pPr marL="216000" indent="0">
              <a:buNone/>
            </a:pPr>
            <a:endParaRPr b="0" lang="fr-FR" sz="1800" spc="-1" strike="noStrike">
              <a:solidFill>
                <a:srgbClr val="000000"/>
              </a:solidFill>
              <a:latin typeface="Arial"/>
            </a:endParaRPr>
          </a:p>
        </p:txBody>
      </p:sp>
      <p:sp>
        <p:nvSpPr>
          <p:cNvPr id="353" name="PlaceHolder 3"/>
          <p:cNvSpPr>
            <a:spLocks noGrp="1"/>
          </p:cNvSpPr>
          <p:nvPr>
            <p:ph type="sldNum" idx="25"/>
          </p:nvPr>
        </p:nvSpPr>
        <p:spPr>
          <a:xfrm>
            <a:off x="3884760" y="8685360"/>
            <a:ext cx="2970000" cy="456840"/>
          </a:xfrm>
          <a:prstGeom prst="rect">
            <a:avLst/>
          </a:prstGeom>
          <a:noFill/>
          <a:ln w="0">
            <a:noFill/>
          </a:ln>
        </p:spPr>
        <p:txBody>
          <a:bodyPr lIns="0" rIns="0" tIns="0" bIns="0" anchor="b">
            <a:noAutofit/>
          </a:bodyPr>
          <a:lstStyle>
            <a:lvl1pPr indent="0" algn="r">
              <a:lnSpc>
                <a:spcPct val="100000"/>
              </a:lnSpc>
              <a:buNone/>
              <a:tabLst>
                <a:tab algn="l" pos="0"/>
              </a:tabLst>
              <a:defRPr b="0" lang="en-US" sz="1200" spc="-1" strike="noStrike">
                <a:solidFill>
                  <a:srgbClr val="000000"/>
                </a:solidFill>
                <a:latin typeface="+mn-lt"/>
                <a:ea typeface="+mn-ea"/>
              </a:defRPr>
            </a:lvl1pPr>
          </a:lstStyle>
          <a:p>
            <a:pPr indent="0" algn="r">
              <a:lnSpc>
                <a:spcPct val="100000"/>
              </a:lnSpc>
              <a:buNone/>
              <a:tabLst>
                <a:tab algn="l" pos="0"/>
              </a:tabLst>
            </a:pPr>
            <a:fld id="{9C220156-980F-4EFC-B305-E31825D28125}" type="slidenum">
              <a:rPr b="0" lang="en-US" sz="1200" spc="-1" strike="noStrike">
                <a:solidFill>
                  <a:srgbClr val="000000"/>
                </a:solidFill>
                <a:latin typeface="+mn-lt"/>
                <a:ea typeface="+mn-ea"/>
              </a:rPr>
              <a:t>&lt;numéro&gt;</a:t>
            </a:fld>
            <a:endParaRPr b="0" lang="fr-FR" sz="1200" spc="-1" strike="noStrike">
              <a:solidFill>
                <a:srgbClr val="000000"/>
              </a:solidFill>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9.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0.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1.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2.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3.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5.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6.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1.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2.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3.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4.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5.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6.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7.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8.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1.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2.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3.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4.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5.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6.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7.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8.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9.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0.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1.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2.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3.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4.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5.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6.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7.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8.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9.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0.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1.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2.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3.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4.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25" name="PlaceHolder 2"/>
          <p:cNvSpPr>
            <a:spLocks noGrp="1"/>
          </p:cNvSpPr>
          <p:nvPr>
            <p:ph/>
          </p:nvPr>
        </p:nvSpPr>
        <p:spPr>
          <a:xfrm>
            <a:off x="609480" y="1604520"/>
            <a:ext cx="109724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6" name="PlaceHolder 3"/>
          <p:cNvSpPr>
            <a:spLocks noGrp="1"/>
          </p:cNvSpPr>
          <p:nvPr>
            <p:ph/>
          </p:nvPr>
        </p:nvSpPr>
        <p:spPr>
          <a:xfrm>
            <a:off x="609480" y="3682080"/>
            <a:ext cx="109724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28"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9"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30"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31"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33" name="PlaceHolder 2"/>
          <p:cNvSpPr>
            <a:spLocks noGrp="1"/>
          </p:cNvSpPr>
          <p:nvPr>
            <p:ph/>
          </p:nvPr>
        </p:nvSpPr>
        <p:spPr>
          <a:xfrm>
            <a:off x="609480" y="1604520"/>
            <a:ext cx="3533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34" name="PlaceHolder 3"/>
          <p:cNvSpPr>
            <a:spLocks noGrp="1"/>
          </p:cNvSpPr>
          <p:nvPr>
            <p:ph/>
          </p:nvPr>
        </p:nvSpPr>
        <p:spPr>
          <a:xfrm>
            <a:off x="4319640" y="1604520"/>
            <a:ext cx="3533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35" name="PlaceHolder 4"/>
          <p:cNvSpPr>
            <a:spLocks noGrp="1"/>
          </p:cNvSpPr>
          <p:nvPr>
            <p:ph/>
          </p:nvPr>
        </p:nvSpPr>
        <p:spPr>
          <a:xfrm>
            <a:off x="8029800" y="1604520"/>
            <a:ext cx="3533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36" name="PlaceHolder 5"/>
          <p:cNvSpPr>
            <a:spLocks noGrp="1"/>
          </p:cNvSpPr>
          <p:nvPr>
            <p:ph/>
          </p:nvPr>
        </p:nvSpPr>
        <p:spPr>
          <a:xfrm>
            <a:off x="609480" y="3682080"/>
            <a:ext cx="3533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37" name="PlaceHolder 6"/>
          <p:cNvSpPr>
            <a:spLocks noGrp="1"/>
          </p:cNvSpPr>
          <p:nvPr>
            <p:ph/>
          </p:nvPr>
        </p:nvSpPr>
        <p:spPr>
          <a:xfrm>
            <a:off x="4319640" y="3682080"/>
            <a:ext cx="3533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38" name="PlaceHolder 7"/>
          <p:cNvSpPr>
            <a:spLocks noGrp="1"/>
          </p:cNvSpPr>
          <p:nvPr>
            <p:ph/>
          </p:nvPr>
        </p:nvSpPr>
        <p:spPr>
          <a:xfrm>
            <a:off x="8029800" y="3682080"/>
            <a:ext cx="3533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1"/>
          </p:nvPr>
        </p:nvSpPr>
        <p:spPr/>
        <p:txBody>
          <a:bodyPr/>
          <a:p>
            <a:r>
              <a:t>Footer</a:t>
            </a:r>
          </a:p>
        </p:txBody>
      </p:sp>
      <p:sp>
        <p:nvSpPr>
          <p:cNvPr id="3" name="PlaceHolder 2"/>
          <p:cNvSpPr>
            <a:spLocks noGrp="1"/>
          </p:cNvSpPr>
          <p:nvPr>
            <p:ph type="sldNum" idx="2"/>
          </p:nvPr>
        </p:nvSpPr>
        <p:spPr/>
        <p:txBody>
          <a:bodyPr/>
          <a:p>
            <a:fld id="{3EF3A8A3-1C72-4C9E-97A2-D1E08D67EADD}" type="slidenum">
              <a:t>&lt;#&gt;</a:t>
            </a:fld>
          </a:p>
        </p:txBody>
      </p:sp>
      <p:sp>
        <p:nvSpPr>
          <p:cNvPr id="4" name="PlaceHolder 3"/>
          <p:cNvSpPr>
            <a:spLocks noGrp="1"/>
          </p:cNvSpPr>
          <p:nvPr>
            <p:ph type="dt" idx="3"/>
          </p:nvPr>
        </p:nvSpPr>
        <p:spPr/>
        <p:txBody>
          <a:bodyPr/>
          <a:p>
            <a:r>
              <a:rPr lang="fr-FR"/>
              <a:t/>
            </a:r>
          </a:p>
        </p:txBody>
      </p:sp>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49" name="PlaceHolder 2"/>
          <p:cNvSpPr>
            <a:spLocks noGrp="1"/>
          </p:cNvSpPr>
          <p:nvPr>
            <p:ph type="subTitle"/>
          </p:nvPr>
        </p:nvSpPr>
        <p:spPr>
          <a:xfrm>
            <a:off x="609480" y="1604520"/>
            <a:ext cx="10972440" cy="3977280"/>
          </a:xfrm>
          <a:prstGeom prst="rect">
            <a:avLst/>
          </a:prstGeom>
          <a:noFill/>
          <a:ln w="0">
            <a:noFill/>
          </a:ln>
        </p:spPr>
        <p:txBody>
          <a:bodyPr lIns="0" rIns="0" tIns="0" bIns="0" anchor="ctr">
            <a:noAutofit/>
          </a:bodyPr>
          <a:p>
            <a:pPr indent="0" algn="ctr">
              <a:buNone/>
            </a:pPr>
            <a:endParaRPr b="0" lang="fr-FR" sz="3200" spc="-1" strike="noStrike">
              <a:solidFill>
                <a:srgbClr val="000000"/>
              </a:solidFill>
              <a:latin typeface="Arial"/>
            </a:endParaRPr>
          </a:p>
        </p:txBody>
      </p:sp>
      <p:sp>
        <p:nvSpPr>
          <p:cNvPr id="4" name="PlaceHolder 3"/>
          <p:cNvSpPr>
            <a:spLocks noGrp="1"/>
          </p:cNvSpPr>
          <p:nvPr>
            <p:ph type="ftr" idx="1"/>
          </p:nvPr>
        </p:nvSpPr>
        <p:spPr/>
        <p:txBody>
          <a:bodyPr/>
          <a:p>
            <a:r>
              <a:t>Footer</a:t>
            </a:r>
          </a:p>
        </p:txBody>
      </p:sp>
      <p:sp>
        <p:nvSpPr>
          <p:cNvPr id="5" name="PlaceHolder 4"/>
          <p:cNvSpPr>
            <a:spLocks noGrp="1"/>
          </p:cNvSpPr>
          <p:nvPr>
            <p:ph type="sldNum" idx="2"/>
          </p:nvPr>
        </p:nvSpPr>
        <p:spPr/>
        <p:txBody>
          <a:bodyPr/>
          <a:p>
            <a:fld id="{2872B7DE-1DAD-414D-A270-4C6A7059FCC2}" type="slidenum">
              <a:t>&lt;#&gt;</a:t>
            </a:fld>
          </a:p>
        </p:txBody>
      </p:sp>
      <p:sp>
        <p:nvSpPr>
          <p:cNvPr id="6" name="PlaceHolder 5"/>
          <p:cNvSpPr>
            <a:spLocks noGrp="1"/>
          </p:cNvSpPr>
          <p:nvPr>
            <p:ph type="dt" idx="3"/>
          </p:nvPr>
        </p:nvSpPr>
        <p:spPr/>
        <p:txBody>
          <a:bodyPr/>
          <a:p>
            <a:r>
              <a:rPr lang="fr-FR"/>
              <a:t/>
            </a: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51"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4" name="PlaceHolder 3"/>
          <p:cNvSpPr>
            <a:spLocks noGrp="1"/>
          </p:cNvSpPr>
          <p:nvPr>
            <p:ph type="ftr" idx="1"/>
          </p:nvPr>
        </p:nvSpPr>
        <p:spPr/>
        <p:txBody>
          <a:bodyPr/>
          <a:p>
            <a:r>
              <a:t>Footer</a:t>
            </a:r>
          </a:p>
        </p:txBody>
      </p:sp>
      <p:sp>
        <p:nvSpPr>
          <p:cNvPr id="5" name="PlaceHolder 4"/>
          <p:cNvSpPr>
            <a:spLocks noGrp="1"/>
          </p:cNvSpPr>
          <p:nvPr>
            <p:ph type="sldNum" idx="2"/>
          </p:nvPr>
        </p:nvSpPr>
        <p:spPr/>
        <p:txBody>
          <a:bodyPr/>
          <a:p>
            <a:fld id="{CE22DAAC-410C-4302-967E-35EFDEF92BB9}" type="slidenum">
              <a:t>&lt;#&gt;</a:t>
            </a:fld>
          </a:p>
        </p:txBody>
      </p:sp>
      <p:sp>
        <p:nvSpPr>
          <p:cNvPr id="6" name="PlaceHolder 5"/>
          <p:cNvSpPr>
            <a:spLocks noGrp="1"/>
          </p:cNvSpPr>
          <p:nvPr>
            <p:ph type="dt" idx="3"/>
          </p:nvPr>
        </p:nvSpPr>
        <p:spPr/>
        <p:txBody>
          <a:bodyPr/>
          <a:p>
            <a:r>
              <a:rPr lang="fr-FR"/>
              <a:t/>
            </a: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53"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54"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5" name="PlaceHolder 4"/>
          <p:cNvSpPr>
            <a:spLocks noGrp="1"/>
          </p:cNvSpPr>
          <p:nvPr>
            <p:ph type="ftr" idx="1"/>
          </p:nvPr>
        </p:nvSpPr>
        <p:spPr/>
        <p:txBody>
          <a:bodyPr/>
          <a:p>
            <a:r>
              <a:t>Footer</a:t>
            </a:r>
          </a:p>
        </p:txBody>
      </p:sp>
      <p:sp>
        <p:nvSpPr>
          <p:cNvPr id="6" name="PlaceHolder 5"/>
          <p:cNvSpPr>
            <a:spLocks noGrp="1"/>
          </p:cNvSpPr>
          <p:nvPr>
            <p:ph type="sldNum" idx="2"/>
          </p:nvPr>
        </p:nvSpPr>
        <p:spPr/>
        <p:txBody>
          <a:bodyPr/>
          <a:p>
            <a:fld id="{1F63846F-AD06-41B1-9273-1BAA6B71DA2E}" type="slidenum">
              <a:t>&lt;#&gt;</a:t>
            </a:fld>
          </a:p>
        </p:txBody>
      </p:sp>
      <p:sp>
        <p:nvSpPr>
          <p:cNvPr id="7" name="PlaceHolder 6"/>
          <p:cNvSpPr>
            <a:spLocks noGrp="1"/>
          </p:cNvSpPr>
          <p:nvPr>
            <p:ph type="dt" idx="3"/>
          </p:nvPr>
        </p:nvSpPr>
        <p:spPr/>
        <p:txBody>
          <a:bodyPr/>
          <a:p>
            <a:r>
              <a:rPr lang="fr-FR"/>
              <a:t/>
            </a: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3" name="PlaceHolder 2"/>
          <p:cNvSpPr>
            <a:spLocks noGrp="1"/>
          </p:cNvSpPr>
          <p:nvPr>
            <p:ph type="ftr" idx="1"/>
          </p:nvPr>
        </p:nvSpPr>
        <p:spPr/>
        <p:txBody>
          <a:bodyPr/>
          <a:p>
            <a:r>
              <a:t>Footer</a:t>
            </a:r>
          </a:p>
        </p:txBody>
      </p:sp>
      <p:sp>
        <p:nvSpPr>
          <p:cNvPr id="4" name="PlaceHolder 3"/>
          <p:cNvSpPr>
            <a:spLocks noGrp="1"/>
          </p:cNvSpPr>
          <p:nvPr>
            <p:ph type="sldNum" idx="2"/>
          </p:nvPr>
        </p:nvSpPr>
        <p:spPr/>
        <p:txBody>
          <a:bodyPr/>
          <a:p>
            <a:fld id="{17597059-09C0-4BCD-B523-2DDA17BB4059}" type="slidenum">
              <a:t>&lt;#&gt;</a:t>
            </a:fld>
          </a:p>
        </p:txBody>
      </p:sp>
      <p:sp>
        <p:nvSpPr>
          <p:cNvPr id="5" name="PlaceHolder 4"/>
          <p:cNvSpPr>
            <a:spLocks noGrp="1"/>
          </p:cNvSpPr>
          <p:nvPr>
            <p:ph type="dt" idx="3"/>
          </p:nvPr>
        </p:nvSpPr>
        <p:spPr/>
        <p:txBody>
          <a:bodyPr/>
          <a:p>
            <a:r>
              <a:rPr lang="fr-FR"/>
              <a:t/>
            </a: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6" name="PlaceHolder 1"/>
          <p:cNvSpPr>
            <a:spLocks noGrp="1"/>
          </p:cNvSpPr>
          <p:nvPr>
            <p:ph type="subTitle"/>
          </p:nvPr>
        </p:nvSpPr>
        <p:spPr>
          <a:xfrm>
            <a:off x="609480" y="273600"/>
            <a:ext cx="10972440" cy="5307840"/>
          </a:xfrm>
          <a:prstGeom prst="rect">
            <a:avLst/>
          </a:prstGeom>
          <a:noFill/>
          <a:ln w="0">
            <a:noFill/>
          </a:ln>
        </p:spPr>
        <p:txBody>
          <a:bodyPr lIns="0" rIns="0" tIns="0" bIns="0" anchor="ctr">
            <a:noAutofit/>
          </a:bodyPr>
          <a:p>
            <a:pPr algn="ctr"/>
            <a:endParaRPr b="0" lang="fr-FR" sz="3200" spc="-1" strike="noStrike">
              <a:solidFill>
                <a:srgbClr val="000000"/>
              </a:solidFill>
              <a:latin typeface="Arial"/>
            </a:endParaRPr>
          </a:p>
        </p:txBody>
      </p:sp>
      <p:sp>
        <p:nvSpPr>
          <p:cNvPr id="3" name="PlaceHolder 2"/>
          <p:cNvSpPr>
            <a:spLocks noGrp="1"/>
          </p:cNvSpPr>
          <p:nvPr>
            <p:ph type="ftr" idx="1"/>
          </p:nvPr>
        </p:nvSpPr>
        <p:spPr/>
        <p:txBody>
          <a:bodyPr/>
          <a:p>
            <a:r>
              <a:t>Footer</a:t>
            </a:r>
          </a:p>
        </p:txBody>
      </p:sp>
      <p:sp>
        <p:nvSpPr>
          <p:cNvPr id="4" name="PlaceHolder 3"/>
          <p:cNvSpPr>
            <a:spLocks noGrp="1"/>
          </p:cNvSpPr>
          <p:nvPr>
            <p:ph type="sldNum" idx="2"/>
          </p:nvPr>
        </p:nvSpPr>
        <p:spPr/>
        <p:txBody>
          <a:bodyPr/>
          <a:p>
            <a:fld id="{314F2BFC-38B1-416E-A959-CCCEED79D035}" type="slidenum">
              <a:t>&lt;#&gt;</a:t>
            </a:fld>
          </a:p>
        </p:txBody>
      </p:sp>
      <p:sp>
        <p:nvSpPr>
          <p:cNvPr id="5" name="PlaceHolder 4"/>
          <p:cNvSpPr>
            <a:spLocks noGrp="1"/>
          </p:cNvSpPr>
          <p:nvPr>
            <p:ph type="dt" idx="3"/>
          </p:nvPr>
        </p:nvSpPr>
        <p:spPr/>
        <p:txBody>
          <a:bodyPr/>
          <a:p>
            <a:r>
              <a:rPr lang="fr-FR"/>
              <a:t/>
            </a: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58"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59"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60"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6" name="PlaceHolder 5"/>
          <p:cNvSpPr>
            <a:spLocks noGrp="1"/>
          </p:cNvSpPr>
          <p:nvPr>
            <p:ph type="ftr" idx="1"/>
          </p:nvPr>
        </p:nvSpPr>
        <p:spPr/>
        <p:txBody>
          <a:bodyPr/>
          <a:p>
            <a:r>
              <a:t>Footer</a:t>
            </a:r>
          </a:p>
        </p:txBody>
      </p:sp>
      <p:sp>
        <p:nvSpPr>
          <p:cNvPr id="7" name="PlaceHolder 6"/>
          <p:cNvSpPr>
            <a:spLocks noGrp="1"/>
          </p:cNvSpPr>
          <p:nvPr>
            <p:ph type="sldNum" idx="2"/>
          </p:nvPr>
        </p:nvSpPr>
        <p:spPr/>
        <p:txBody>
          <a:bodyPr/>
          <a:p>
            <a:fld id="{B80F7820-E8B0-4128-95E6-1A3B1A03059C}" type="slidenum">
              <a:t>&lt;#&gt;</a:t>
            </a:fld>
          </a:p>
        </p:txBody>
      </p:sp>
      <p:sp>
        <p:nvSpPr>
          <p:cNvPr id="8" name="PlaceHolder 7"/>
          <p:cNvSpPr>
            <a:spLocks noGrp="1"/>
          </p:cNvSpPr>
          <p:nvPr>
            <p:ph type="dt" idx="3"/>
          </p:nvPr>
        </p:nvSpPr>
        <p:spPr/>
        <p:txBody>
          <a:bodyPr/>
          <a:p>
            <a:r>
              <a:rPr lang="fr-FR"/>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4" name="PlaceHolder 2"/>
          <p:cNvSpPr>
            <a:spLocks noGrp="1"/>
          </p:cNvSpPr>
          <p:nvPr>
            <p:ph type="subTitle"/>
          </p:nvPr>
        </p:nvSpPr>
        <p:spPr>
          <a:xfrm>
            <a:off x="609480" y="1604520"/>
            <a:ext cx="10972440" cy="3977280"/>
          </a:xfrm>
          <a:prstGeom prst="rect">
            <a:avLst/>
          </a:prstGeom>
          <a:noFill/>
          <a:ln w="0">
            <a:noFill/>
          </a:ln>
        </p:spPr>
        <p:txBody>
          <a:bodyPr lIns="0" rIns="0" tIns="0" bIns="0" anchor="ctr">
            <a:noAutofit/>
          </a:bodyPr>
          <a:p>
            <a:pPr indent="0" algn="ctr">
              <a:buNone/>
            </a:pPr>
            <a:endParaRPr b="0" lang="fr-FR" sz="3200" spc="-1" strike="noStrike">
              <a:solidFill>
                <a:srgbClr val="000000"/>
              </a:solidFill>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62"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63"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64"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6" name="PlaceHolder 5"/>
          <p:cNvSpPr>
            <a:spLocks noGrp="1"/>
          </p:cNvSpPr>
          <p:nvPr>
            <p:ph type="ftr" idx="1"/>
          </p:nvPr>
        </p:nvSpPr>
        <p:spPr/>
        <p:txBody>
          <a:bodyPr/>
          <a:p>
            <a:r>
              <a:t>Footer</a:t>
            </a:r>
          </a:p>
        </p:txBody>
      </p:sp>
      <p:sp>
        <p:nvSpPr>
          <p:cNvPr id="7" name="PlaceHolder 6"/>
          <p:cNvSpPr>
            <a:spLocks noGrp="1"/>
          </p:cNvSpPr>
          <p:nvPr>
            <p:ph type="sldNum" idx="2"/>
          </p:nvPr>
        </p:nvSpPr>
        <p:spPr/>
        <p:txBody>
          <a:bodyPr/>
          <a:p>
            <a:fld id="{C7F00848-4DFC-4944-816E-DD860BDBA12B}" type="slidenum">
              <a:t>&lt;#&gt;</a:t>
            </a:fld>
          </a:p>
        </p:txBody>
      </p:sp>
      <p:sp>
        <p:nvSpPr>
          <p:cNvPr id="8" name="PlaceHolder 7"/>
          <p:cNvSpPr>
            <a:spLocks noGrp="1"/>
          </p:cNvSpPr>
          <p:nvPr>
            <p:ph type="dt" idx="3"/>
          </p:nvPr>
        </p:nvSpPr>
        <p:spPr/>
        <p:txBody>
          <a:bodyPr/>
          <a:p>
            <a:r>
              <a:rPr lang="fr-FR"/>
              <a:t/>
            </a: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66"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67"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68" name="PlaceHolder 4"/>
          <p:cNvSpPr>
            <a:spLocks noGrp="1"/>
          </p:cNvSpPr>
          <p:nvPr>
            <p:ph/>
          </p:nvPr>
        </p:nvSpPr>
        <p:spPr>
          <a:xfrm>
            <a:off x="609480" y="3682080"/>
            <a:ext cx="109724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6" name="PlaceHolder 5"/>
          <p:cNvSpPr>
            <a:spLocks noGrp="1"/>
          </p:cNvSpPr>
          <p:nvPr>
            <p:ph type="ftr" idx="1"/>
          </p:nvPr>
        </p:nvSpPr>
        <p:spPr/>
        <p:txBody>
          <a:bodyPr/>
          <a:p>
            <a:r>
              <a:t>Footer</a:t>
            </a:r>
          </a:p>
        </p:txBody>
      </p:sp>
      <p:sp>
        <p:nvSpPr>
          <p:cNvPr id="7" name="PlaceHolder 6"/>
          <p:cNvSpPr>
            <a:spLocks noGrp="1"/>
          </p:cNvSpPr>
          <p:nvPr>
            <p:ph type="sldNum" idx="2"/>
          </p:nvPr>
        </p:nvSpPr>
        <p:spPr/>
        <p:txBody>
          <a:bodyPr/>
          <a:p>
            <a:fld id="{19E9F871-7472-48D6-A091-A16E8DBBE5DD}" type="slidenum">
              <a:t>&lt;#&gt;</a:t>
            </a:fld>
          </a:p>
        </p:txBody>
      </p:sp>
      <p:sp>
        <p:nvSpPr>
          <p:cNvPr id="8" name="PlaceHolder 7"/>
          <p:cNvSpPr>
            <a:spLocks noGrp="1"/>
          </p:cNvSpPr>
          <p:nvPr>
            <p:ph type="dt" idx="3"/>
          </p:nvPr>
        </p:nvSpPr>
        <p:spPr/>
        <p:txBody>
          <a:bodyPr/>
          <a:p>
            <a:r>
              <a:rPr lang="fr-FR"/>
              <a:t/>
            </a: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70" name="PlaceHolder 2"/>
          <p:cNvSpPr>
            <a:spLocks noGrp="1"/>
          </p:cNvSpPr>
          <p:nvPr>
            <p:ph/>
          </p:nvPr>
        </p:nvSpPr>
        <p:spPr>
          <a:xfrm>
            <a:off x="609480" y="1604520"/>
            <a:ext cx="109724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71" name="PlaceHolder 3"/>
          <p:cNvSpPr>
            <a:spLocks noGrp="1"/>
          </p:cNvSpPr>
          <p:nvPr>
            <p:ph/>
          </p:nvPr>
        </p:nvSpPr>
        <p:spPr>
          <a:xfrm>
            <a:off x="609480" y="3682080"/>
            <a:ext cx="109724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5" name="PlaceHolder 4"/>
          <p:cNvSpPr>
            <a:spLocks noGrp="1"/>
          </p:cNvSpPr>
          <p:nvPr>
            <p:ph type="ftr" idx="1"/>
          </p:nvPr>
        </p:nvSpPr>
        <p:spPr/>
        <p:txBody>
          <a:bodyPr/>
          <a:p>
            <a:r>
              <a:t>Footer</a:t>
            </a:r>
          </a:p>
        </p:txBody>
      </p:sp>
      <p:sp>
        <p:nvSpPr>
          <p:cNvPr id="6" name="PlaceHolder 5"/>
          <p:cNvSpPr>
            <a:spLocks noGrp="1"/>
          </p:cNvSpPr>
          <p:nvPr>
            <p:ph type="sldNum" idx="2"/>
          </p:nvPr>
        </p:nvSpPr>
        <p:spPr/>
        <p:txBody>
          <a:bodyPr/>
          <a:p>
            <a:fld id="{8B19CCF3-B2FA-4B22-89B6-5D61E9215822}" type="slidenum">
              <a:t>&lt;#&gt;</a:t>
            </a:fld>
          </a:p>
        </p:txBody>
      </p:sp>
      <p:sp>
        <p:nvSpPr>
          <p:cNvPr id="7" name="PlaceHolder 6"/>
          <p:cNvSpPr>
            <a:spLocks noGrp="1"/>
          </p:cNvSpPr>
          <p:nvPr>
            <p:ph type="dt" idx="3"/>
          </p:nvPr>
        </p:nvSpPr>
        <p:spPr/>
        <p:txBody>
          <a:bodyPr/>
          <a:p>
            <a:r>
              <a:rPr lang="fr-FR"/>
              <a:t/>
            </a: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73"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74"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75"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76"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7" name="PlaceHolder 6"/>
          <p:cNvSpPr>
            <a:spLocks noGrp="1"/>
          </p:cNvSpPr>
          <p:nvPr>
            <p:ph type="ftr" idx="1"/>
          </p:nvPr>
        </p:nvSpPr>
        <p:spPr/>
        <p:txBody>
          <a:bodyPr/>
          <a:p>
            <a:r>
              <a:t>Footer</a:t>
            </a:r>
          </a:p>
        </p:txBody>
      </p:sp>
      <p:sp>
        <p:nvSpPr>
          <p:cNvPr id="8" name="PlaceHolder 7"/>
          <p:cNvSpPr>
            <a:spLocks noGrp="1"/>
          </p:cNvSpPr>
          <p:nvPr>
            <p:ph type="sldNum" idx="2"/>
          </p:nvPr>
        </p:nvSpPr>
        <p:spPr/>
        <p:txBody>
          <a:bodyPr/>
          <a:p>
            <a:fld id="{D694F917-6889-4D34-ACDB-08920D7A6554}" type="slidenum">
              <a:t>&lt;#&gt;</a:t>
            </a:fld>
          </a:p>
        </p:txBody>
      </p:sp>
      <p:sp>
        <p:nvSpPr>
          <p:cNvPr id="9" name="PlaceHolder 8"/>
          <p:cNvSpPr>
            <a:spLocks noGrp="1"/>
          </p:cNvSpPr>
          <p:nvPr>
            <p:ph type="dt" idx="3"/>
          </p:nvPr>
        </p:nvSpPr>
        <p:spPr/>
        <p:txBody>
          <a:bodyPr/>
          <a:p>
            <a:r>
              <a:rPr lang="fr-FR"/>
              <a:t/>
            </a: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7"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78" name="PlaceHolder 2"/>
          <p:cNvSpPr>
            <a:spLocks noGrp="1"/>
          </p:cNvSpPr>
          <p:nvPr>
            <p:ph/>
          </p:nvPr>
        </p:nvSpPr>
        <p:spPr>
          <a:xfrm>
            <a:off x="609480" y="1604520"/>
            <a:ext cx="3533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79" name="PlaceHolder 3"/>
          <p:cNvSpPr>
            <a:spLocks noGrp="1"/>
          </p:cNvSpPr>
          <p:nvPr>
            <p:ph/>
          </p:nvPr>
        </p:nvSpPr>
        <p:spPr>
          <a:xfrm>
            <a:off x="4319640" y="1604520"/>
            <a:ext cx="3533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80" name="PlaceHolder 4"/>
          <p:cNvSpPr>
            <a:spLocks noGrp="1"/>
          </p:cNvSpPr>
          <p:nvPr>
            <p:ph/>
          </p:nvPr>
        </p:nvSpPr>
        <p:spPr>
          <a:xfrm>
            <a:off x="8029800" y="1604520"/>
            <a:ext cx="3533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81" name="PlaceHolder 5"/>
          <p:cNvSpPr>
            <a:spLocks noGrp="1"/>
          </p:cNvSpPr>
          <p:nvPr>
            <p:ph/>
          </p:nvPr>
        </p:nvSpPr>
        <p:spPr>
          <a:xfrm>
            <a:off x="609480" y="3682080"/>
            <a:ext cx="3533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82" name="PlaceHolder 6"/>
          <p:cNvSpPr>
            <a:spLocks noGrp="1"/>
          </p:cNvSpPr>
          <p:nvPr>
            <p:ph/>
          </p:nvPr>
        </p:nvSpPr>
        <p:spPr>
          <a:xfrm>
            <a:off x="4319640" y="3682080"/>
            <a:ext cx="3533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83" name="PlaceHolder 7"/>
          <p:cNvSpPr>
            <a:spLocks noGrp="1"/>
          </p:cNvSpPr>
          <p:nvPr>
            <p:ph/>
          </p:nvPr>
        </p:nvSpPr>
        <p:spPr>
          <a:xfrm>
            <a:off x="8029800" y="3682080"/>
            <a:ext cx="3533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9" name="PlaceHolder 8"/>
          <p:cNvSpPr>
            <a:spLocks noGrp="1"/>
          </p:cNvSpPr>
          <p:nvPr>
            <p:ph type="ftr" idx="1"/>
          </p:nvPr>
        </p:nvSpPr>
        <p:spPr/>
        <p:txBody>
          <a:bodyPr/>
          <a:p>
            <a:r>
              <a:t>Footer</a:t>
            </a:r>
          </a:p>
        </p:txBody>
      </p:sp>
      <p:sp>
        <p:nvSpPr>
          <p:cNvPr id="10" name="PlaceHolder 9"/>
          <p:cNvSpPr>
            <a:spLocks noGrp="1"/>
          </p:cNvSpPr>
          <p:nvPr>
            <p:ph type="sldNum" idx="2"/>
          </p:nvPr>
        </p:nvSpPr>
        <p:spPr/>
        <p:txBody>
          <a:bodyPr/>
          <a:p>
            <a:fld id="{23B18818-EE62-418A-93AA-F25007833653}" type="slidenum">
              <a:t>&lt;#&gt;</a:t>
            </a:fld>
          </a:p>
        </p:txBody>
      </p:sp>
      <p:sp>
        <p:nvSpPr>
          <p:cNvPr id="11" name="PlaceHolder 10"/>
          <p:cNvSpPr>
            <a:spLocks noGrp="1"/>
          </p:cNvSpPr>
          <p:nvPr>
            <p:ph type="dt" idx="3"/>
          </p:nvPr>
        </p:nvSpPr>
        <p:spPr/>
        <p:txBody>
          <a:bodyPr/>
          <a:p>
            <a:r>
              <a:rPr lang="fr-FR"/>
              <a:t/>
            </a: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4"/>
          </p:nvPr>
        </p:nvSpPr>
        <p:spPr/>
        <p:txBody>
          <a:bodyPr/>
          <a:p>
            <a:r>
              <a:t>Footer</a:t>
            </a:r>
          </a:p>
        </p:txBody>
      </p:sp>
      <p:sp>
        <p:nvSpPr>
          <p:cNvPr id="3" name="PlaceHolder 2"/>
          <p:cNvSpPr>
            <a:spLocks noGrp="1"/>
          </p:cNvSpPr>
          <p:nvPr>
            <p:ph type="sldNum" idx="5"/>
          </p:nvPr>
        </p:nvSpPr>
        <p:spPr/>
        <p:txBody>
          <a:bodyPr/>
          <a:p>
            <a:fld id="{50AF3A64-3B8D-4BF7-BD3E-AB1D8047A93C}" type="slidenum">
              <a:t>&lt;#&gt;</a:t>
            </a:fld>
          </a:p>
        </p:txBody>
      </p:sp>
      <p:sp>
        <p:nvSpPr>
          <p:cNvPr id="4" name="PlaceHolder 3"/>
          <p:cNvSpPr>
            <a:spLocks noGrp="1"/>
          </p:cNvSpPr>
          <p:nvPr>
            <p:ph type="dt" idx="6"/>
          </p:nvPr>
        </p:nvSpPr>
        <p:spPr/>
        <p:txBody>
          <a:bodyPr/>
          <a:p>
            <a:r>
              <a:rPr lang="fr-FR"/>
              <a:t/>
            </a:r>
          </a:p>
        </p:txBody>
      </p:sp>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9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92" name="PlaceHolder 2"/>
          <p:cNvSpPr>
            <a:spLocks noGrp="1"/>
          </p:cNvSpPr>
          <p:nvPr>
            <p:ph type="subTitle"/>
          </p:nvPr>
        </p:nvSpPr>
        <p:spPr>
          <a:xfrm>
            <a:off x="609480" y="1604520"/>
            <a:ext cx="10972440" cy="3977280"/>
          </a:xfrm>
          <a:prstGeom prst="rect">
            <a:avLst/>
          </a:prstGeom>
          <a:noFill/>
          <a:ln w="0">
            <a:noFill/>
          </a:ln>
        </p:spPr>
        <p:txBody>
          <a:bodyPr lIns="0" rIns="0" tIns="0" bIns="0" anchor="ctr">
            <a:noAutofit/>
          </a:bodyPr>
          <a:p>
            <a:pPr indent="0" algn="ctr">
              <a:buNone/>
            </a:pPr>
            <a:endParaRPr b="0" lang="fr-FR" sz="3200" spc="-1" strike="noStrike">
              <a:solidFill>
                <a:srgbClr val="000000"/>
              </a:solidFill>
              <a:latin typeface="Arial"/>
            </a:endParaRPr>
          </a:p>
        </p:txBody>
      </p:sp>
      <p:sp>
        <p:nvSpPr>
          <p:cNvPr id="4" name="PlaceHolder 3"/>
          <p:cNvSpPr>
            <a:spLocks noGrp="1"/>
          </p:cNvSpPr>
          <p:nvPr>
            <p:ph type="ftr" idx="4"/>
          </p:nvPr>
        </p:nvSpPr>
        <p:spPr/>
        <p:txBody>
          <a:bodyPr/>
          <a:p>
            <a:r>
              <a:t>Footer</a:t>
            </a:r>
          </a:p>
        </p:txBody>
      </p:sp>
      <p:sp>
        <p:nvSpPr>
          <p:cNvPr id="5" name="PlaceHolder 4"/>
          <p:cNvSpPr>
            <a:spLocks noGrp="1"/>
          </p:cNvSpPr>
          <p:nvPr>
            <p:ph type="sldNum" idx="5"/>
          </p:nvPr>
        </p:nvSpPr>
        <p:spPr/>
        <p:txBody>
          <a:bodyPr/>
          <a:p>
            <a:fld id="{77984482-930D-4D1A-B2F6-536FC8934E4A}" type="slidenum">
              <a:t>&lt;#&gt;</a:t>
            </a:fld>
          </a:p>
        </p:txBody>
      </p:sp>
      <p:sp>
        <p:nvSpPr>
          <p:cNvPr id="6" name="PlaceHolder 5"/>
          <p:cNvSpPr>
            <a:spLocks noGrp="1"/>
          </p:cNvSpPr>
          <p:nvPr>
            <p:ph type="dt" idx="6"/>
          </p:nvPr>
        </p:nvSpPr>
        <p:spPr/>
        <p:txBody>
          <a:bodyPr/>
          <a:p>
            <a:r>
              <a:rPr lang="fr-FR"/>
              <a:t/>
            </a: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9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94"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4" name="PlaceHolder 3"/>
          <p:cNvSpPr>
            <a:spLocks noGrp="1"/>
          </p:cNvSpPr>
          <p:nvPr>
            <p:ph type="ftr" idx="4"/>
          </p:nvPr>
        </p:nvSpPr>
        <p:spPr/>
        <p:txBody>
          <a:bodyPr/>
          <a:p>
            <a:r>
              <a:t>Footer</a:t>
            </a:r>
          </a:p>
        </p:txBody>
      </p:sp>
      <p:sp>
        <p:nvSpPr>
          <p:cNvPr id="5" name="PlaceHolder 4"/>
          <p:cNvSpPr>
            <a:spLocks noGrp="1"/>
          </p:cNvSpPr>
          <p:nvPr>
            <p:ph type="sldNum" idx="5"/>
          </p:nvPr>
        </p:nvSpPr>
        <p:spPr/>
        <p:txBody>
          <a:bodyPr/>
          <a:p>
            <a:fld id="{7F3B9E70-63FF-4048-A9E8-3399FF1EF2C2}" type="slidenum">
              <a:t>&lt;#&gt;</a:t>
            </a:fld>
          </a:p>
        </p:txBody>
      </p:sp>
      <p:sp>
        <p:nvSpPr>
          <p:cNvPr id="6" name="PlaceHolder 5"/>
          <p:cNvSpPr>
            <a:spLocks noGrp="1"/>
          </p:cNvSpPr>
          <p:nvPr>
            <p:ph type="dt" idx="6"/>
          </p:nvPr>
        </p:nvSpPr>
        <p:spPr/>
        <p:txBody>
          <a:bodyPr/>
          <a:p>
            <a:r>
              <a:rPr lang="fr-FR"/>
              <a:t/>
            </a: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96"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97"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5" name="PlaceHolder 4"/>
          <p:cNvSpPr>
            <a:spLocks noGrp="1"/>
          </p:cNvSpPr>
          <p:nvPr>
            <p:ph type="ftr" idx="4"/>
          </p:nvPr>
        </p:nvSpPr>
        <p:spPr/>
        <p:txBody>
          <a:bodyPr/>
          <a:p>
            <a:r>
              <a:t>Footer</a:t>
            </a:r>
          </a:p>
        </p:txBody>
      </p:sp>
      <p:sp>
        <p:nvSpPr>
          <p:cNvPr id="6" name="PlaceHolder 5"/>
          <p:cNvSpPr>
            <a:spLocks noGrp="1"/>
          </p:cNvSpPr>
          <p:nvPr>
            <p:ph type="sldNum" idx="5"/>
          </p:nvPr>
        </p:nvSpPr>
        <p:spPr/>
        <p:txBody>
          <a:bodyPr/>
          <a:p>
            <a:fld id="{266E239B-FF74-4398-9383-2C19D83CA1FD}" type="slidenum">
              <a:t>&lt;#&gt;</a:t>
            </a:fld>
          </a:p>
        </p:txBody>
      </p:sp>
      <p:sp>
        <p:nvSpPr>
          <p:cNvPr id="7" name="PlaceHolder 6"/>
          <p:cNvSpPr>
            <a:spLocks noGrp="1"/>
          </p:cNvSpPr>
          <p:nvPr>
            <p:ph type="dt" idx="6"/>
          </p:nvPr>
        </p:nvSpPr>
        <p:spPr/>
        <p:txBody>
          <a:bodyPr/>
          <a:p>
            <a:r>
              <a:rPr lang="fr-FR"/>
              <a:t/>
            </a: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3" name="PlaceHolder 2"/>
          <p:cNvSpPr>
            <a:spLocks noGrp="1"/>
          </p:cNvSpPr>
          <p:nvPr>
            <p:ph type="ftr" idx="4"/>
          </p:nvPr>
        </p:nvSpPr>
        <p:spPr/>
        <p:txBody>
          <a:bodyPr/>
          <a:p>
            <a:r>
              <a:t>Footer</a:t>
            </a:r>
          </a:p>
        </p:txBody>
      </p:sp>
      <p:sp>
        <p:nvSpPr>
          <p:cNvPr id="4" name="PlaceHolder 3"/>
          <p:cNvSpPr>
            <a:spLocks noGrp="1"/>
          </p:cNvSpPr>
          <p:nvPr>
            <p:ph type="sldNum" idx="5"/>
          </p:nvPr>
        </p:nvSpPr>
        <p:spPr/>
        <p:txBody>
          <a:bodyPr/>
          <a:p>
            <a:fld id="{4FB1EE6B-1294-4B6D-89D0-61748E960324}" type="slidenum">
              <a:t>&lt;#&gt;</a:t>
            </a:fld>
          </a:p>
        </p:txBody>
      </p:sp>
      <p:sp>
        <p:nvSpPr>
          <p:cNvPr id="5" name="PlaceHolder 4"/>
          <p:cNvSpPr>
            <a:spLocks noGrp="1"/>
          </p:cNvSpPr>
          <p:nvPr>
            <p:ph type="dt" idx="6"/>
          </p:nvPr>
        </p:nvSpPr>
        <p:spPr/>
        <p:txBody>
          <a:bodyPr/>
          <a:p>
            <a:r>
              <a:rPr lang="fr-FR"/>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6"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99" name="PlaceHolder 1"/>
          <p:cNvSpPr>
            <a:spLocks noGrp="1"/>
          </p:cNvSpPr>
          <p:nvPr>
            <p:ph type="subTitle"/>
          </p:nvPr>
        </p:nvSpPr>
        <p:spPr>
          <a:xfrm>
            <a:off x="609480" y="273600"/>
            <a:ext cx="10972440" cy="5307840"/>
          </a:xfrm>
          <a:prstGeom prst="rect">
            <a:avLst/>
          </a:prstGeom>
          <a:noFill/>
          <a:ln w="0">
            <a:noFill/>
          </a:ln>
        </p:spPr>
        <p:txBody>
          <a:bodyPr lIns="0" rIns="0" tIns="0" bIns="0" anchor="ctr">
            <a:noAutofit/>
          </a:bodyPr>
          <a:p>
            <a:pPr algn="ctr"/>
            <a:endParaRPr b="0" lang="fr-FR" sz="3200" spc="-1" strike="noStrike">
              <a:solidFill>
                <a:srgbClr val="000000"/>
              </a:solidFill>
              <a:latin typeface="Arial"/>
            </a:endParaRPr>
          </a:p>
        </p:txBody>
      </p:sp>
      <p:sp>
        <p:nvSpPr>
          <p:cNvPr id="3" name="PlaceHolder 2"/>
          <p:cNvSpPr>
            <a:spLocks noGrp="1"/>
          </p:cNvSpPr>
          <p:nvPr>
            <p:ph type="ftr" idx="4"/>
          </p:nvPr>
        </p:nvSpPr>
        <p:spPr/>
        <p:txBody>
          <a:bodyPr/>
          <a:p>
            <a:r>
              <a:t>Footer</a:t>
            </a:r>
          </a:p>
        </p:txBody>
      </p:sp>
      <p:sp>
        <p:nvSpPr>
          <p:cNvPr id="4" name="PlaceHolder 3"/>
          <p:cNvSpPr>
            <a:spLocks noGrp="1"/>
          </p:cNvSpPr>
          <p:nvPr>
            <p:ph type="sldNum" idx="5"/>
          </p:nvPr>
        </p:nvSpPr>
        <p:spPr/>
        <p:txBody>
          <a:bodyPr/>
          <a:p>
            <a:fld id="{FD92E826-DE6B-48A3-9CA4-E11138AAEE53}" type="slidenum">
              <a:t>&lt;#&gt;</a:t>
            </a:fld>
          </a:p>
        </p:txBody>
      </p:sp>
      <p:sp>
        <p:nvSpPr>
          <p:cNvPr id="5" name="PlaceHolder 4"/>
          <p:cNvSpPr>
            <a:spLocks noGrp="1"/>
          </p:cNvSpPr>
          <p:nvPr>
            <p:ph type="dt" idx="6"/>
          </p:nvPr>
        </p:nvSpPr>
        <p:spPr/>
        <p:txBody>
          <a:bodyPr/>
          <a:p>
            <a:r>
              <a:rPr lang="fr-FR"/>
              <a:t/>
            </a: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0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101"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102"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103"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6" name="PlaceHolder 5"/>
          <p:cNvSpPr>
            <a:spLocks noGrp="1"/>
          </p:cNvSpPr>
          <p:nvPr>
            <p:ph type="ftr" idx="4"/>
          </p:nvPr>
        </p:nvSpPr>
        <p:spPr/>
        <p:txBody>
          <a:bodyPr/>
          <a:p>
            <a:r>
              <a:t>Footer</a:t>
            </a:r>
          </a:p>
        </p:txBody>
      </p:sp>
      <p:sp>
        <p:nvSpPr>
          <p:cNvPr id="7" name="PlaceHolder 6"/>
          <p:cNvSpPr>
            <a:spLocks noGrp="1"/>
          </p:cNvSpPr>
          <p:nvPr>
            <p:ph type="sldNum" idx="5"/>
          </p:nvPr>
        </p:nvSpPr>
        <p:spPr/>
        <p:txBody>
          <a:bodyPr/>
          <a:p>
            <a:fld id="{2DAF17B6-B7F6-4463-81BF-812988BA92AF}" type="slidenum">
              <a:t>&lt;#&gt;</a:t>
            </a:fld>
          </a:p>
        </p:txBody>
      </p:sp>
      <p:sp>
        <p:nvSpPr>
          <p:cNvPr id="8" name="PlaceHolder 7"/>
          <p:cNvSpPr>
            <a:spLocks noGrp="1"/>
          </p:cNvSpPr>
          <p:nvPr>
            <p:ph type="dt" idx="6"/>
          </p:nvPr>
        </p:nvSpPr>
        <p:spPr/>
        <p:txBody>
          <a:bodyPr/>
          <a:p>
            <a:r>
              <a:rPr lang="fr-FR"/>
              <a:t/>
            </a: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0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105"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106"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107"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6" name="PlaceHolder 5"/>
          <p:cNvSpPr>
            <a:spLocks noGrp="1"/>
          </p:cNvSpPr>
          <p:nvPr>
            <p:ph type="ftr" idx="4"/>
          </p:nvPr>
        </p:nvSpPr>
        <p:spPr/>
        <p:txBody>
          <a:bodyPr/>
          <a:p>
            <a:r>
              <a:t>Footer</a:t>
            </a:r>
          </a:p>
        </p:txBody>
      </p:sp>
      <p:sp>
        <p:nvSpPr>
          <p:cNvPr id="7" name="PlaceHolder 6"/>
          <p:cNvSpPr>
            <a:spLocks noGrp="1"/>
          </p:cNvSpPr>
          <p:nvPr>
            <p:ph type="sldNum" idx="5"/>
          </p:nvPr>
        </p:nvSpPr>
        <p:spPr/>
        <p:txBody>
          <a:bodyPr/>
          <a:p>
            <a:fld id="{4F822916-79A2-42B5-A00D-4BBF57F5A1A7}" type="slidenum">
              <a:t>&lt;#&gt;</a:t>
            </a:fld>
          </a:p>
        </p:txBody>
      </p:sp>
      <p:sp>
        <p:nvSpPr>
          <p:cNvPr id="8" name="PlaceHolder 7"/>
          <p:cNvSpPr>
            <a:spLocks noGrp="1"/>
          </p:cNvSpPr>
          <p:nvPr>
            <p:ph type="dt" idx="6"/>
          </p:nvPr>
        </p:nvSpPr>
        <p:spPr/>
        <p:txBody>
          <a:bodyPr/>
          <a:p>
            <a:r>
              <a:rPr lang="fr-FR"/>
              <a:t/>
            </a: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0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109"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110"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111" name="PlaceHolder 4"/>
          <p:cNvSpPr>
            <a:spLocks noGrp="1"/>
          </p:cNvSpPr>
          <p:nvPr>
            <p:ph/>
          </p:nvPr>
        </p:nvSpPr>
        <p:spPr>
          <a:xfrm>
            <a:off x="609480" y="3682080"/>
            <a:ext cx="109724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6" name="PlaceHolder 5"/>
          <p:cNvSpPr>
            <a:spLocks noGrp="1"/>
          </p:cNvSpPr>
          <p:nvPr>
            <p:ph type="ftr" idx="4"/>
          </p:nvPr>
        </p:nvSpPr>
        <p:spPr/>
        <p:txBody>
          <a:bodyPr/>
          <a:p>
            <a:r>
              <a:t>Footer</a:t>
            </a:r>
          </a:p>
        </p:txBody>
      </p:sp>
      <p:sp>
        <p:nvSpPr>
          <p:cNvPr id="7" name="PlaceHolder 6"/>
          <p:cNvSpPr>
            <a:spLocks noGrp="1"/>
          </p:cNvSpPr>
          <p:nvPr>
            <p:ph type="sldNum" idx="5"/>
          </p:nvPr>
        </p:nvSpPr>
        <p:spPr/>
        <p:txBody>
          <a:bodyPr/>
          <a:p>
            <a:fld id="{101A3806-4D5B-4A49-8D46-6DCF8D46D441}" type="slidenum">
              <a:t>&lt;#&gt;</a:t>
            </a:fld>
          </a:p>
        </p:txBody>
      </p:sp>
      <p:sp>
        <p:nvSpPr>
          <p:cNvPr id="8" name="PlaceHolder 7"/>
          <p:cNvSpPr>
            <a:spLocks noGrp="1"/>
          </p:cNvSpPr>
          <p:nvPr>
            <p:ph type="dt" idx="6"/>
          </p:nvPr>
        </p:nvSpPr>
        <p:spPr/>
        <p:txBody>
          <a:bodyPr/>
          <a:p>
            <a:r>
              <a:rPr lang="fr-FR"/>
              <a:t/>
            </a: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12"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113" name="PlaceHolder 2"/>
          <p:cNvSpPr>
            <a:spLocks noGrp="1"/>
          </p:cNvSpPr>
          <p:nvPr>
            <p:ph/>
          </p:nvPr>
        </p:nvSpPr>
        <p:spPr>
          <a:xfrm>
            <a:off x="609480" y="1604520"/>
            <a:ext cx="109724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114" name="PlaceHolder 3"/>
          <p:cNvSpPr>
            <a:spLocks noGrp="1"/>
          </p:cNvSpPr>
          <p:nvPr>
            <p:ph/>
          </p:nvPr>
        </p:nvSpPr>
        <p:spPr>
          <a:xfrm>
            <a:off x="609480" y="3682080"/>
            <a:ext cx="109724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5" name="PlaceHolder 4"/>
          <p:cNvSpPr>
            <a:spLocks noGrp="1"/>
          </p:cNvSpPr>
          <p:nvPr>
            <p:ph type="ftr" idx="4"/>
          </p:nvPr>
        </p:nvSpPr>
        <p:spPr/>
        <p:txBody>
          <a:bodyPr/>
          <a:p>
            <a:r>
              <a:t>Footer</a:t>
            </a:r>
          </a:p>
        </p:txBody>
      </p:sp>
      <p:sp>
        <p:nvSpPr>
          <p:cNvPr id="6" name="PlaceHolder 5"/>
          <p:cNvSpPr>
            <a:spLocks noGrp="1"/>
          </p:cNvSpPr>
          <p:nvPr>
            <p:ph type="sldNum" idx="5"/>
          </p:nvPr>
        </p:nvSpPr>
        <p:spPr/>
        <p:txBody>
          <a:bodyPr/>
          <a:p>
            <a:fld id="{30D4674D-796F-432E-B60C-BA1454CDB7D0}" type="slidenum">
              <a:t>&lt;#&gt;</a:t>
            </a:fld>
          </a:p>
        </p:txBody>
      </p:sp>
      <p:sp>
        <p:nvSpPr>
          <p:cNvPr id="7" name="PlaceHolder 6"/>
          <p:cNvSpPr>
            <a:spLocks noGrp="1"/>
          </p:cNvSpPr>
          <p:nvPr>
            <p:ph type="dt" idx="6"/>
          </p:nvPr>
        </p:nvSpPr>
        <p:spPr/>
        <p:txBody>
          <a:bodyPr/>
          <a:p>
            <a:r>
              <a:rPr lang="fr-FR"/>
              <a:t/>
            </a: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1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116"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117"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118"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119"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7" name="PlaceHolder 6"/>
          <p:cNvSpPr>
            <a:spLocks noGrp="1"/>
          </p:cNvSpPr>
          <p:nvPr>
            <p:ph type="ftr" idx="4"/>
          </p:nvPr>
        </p:nvSpPr>
        <p:spPr/>
        <p:txBody>
          <a:bodyPr/>
          <a:p>
            <a:r>
              <a:t>Footer</a:t>
            </a:r>
          </a:p>
        </p:txBody>
      </p:sp>
      <p:sp>
        <p:nvSpPr>
          <p:cNvPr id="8" name="PlaceHolder 7"/>
          <p:cNvSpPr>
            <a:spLocks noGrp="1"/>
          </p:cNvSpPr>
          <p:nvPr>
            <p:ph type="sldNum" idx="5"/>
          </p:nvPr>
        </p:nvSpPr>
        <p:spPr/>
        <p:txBody>
          <a:bodyPr/>
          <a:p>
            <a:fld id="{E22981ED-4085-4D6D-9723-685F255C9F9C}" type="slidenum">
              <a:t>&lt;#&gt;</a:t>
            </a:fld>
          </a:p>
        </p:txBody>
      </p:sp>
      <p:sp>
        <p:nvSpPr>
          <p:cNvPr id="9" name="PlaceHolder 8"/>
          <p:cNvSpPr>
            <a:spLocks noGrp="1"/>
          </p:cNvSpPr>
          <p:nvPr>
            <p:ph type="dt" idx="6"/>
          </p:nvPr>
        </p:nvSpPr>
        <p:spPr/>
        <p:txBody>
          <a:bodyPr/>
          <a:p>
            <a:r>
              <a:rPr lang="fr-FR"/>
              <a:t/>
            </a: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2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121" name="PlaceHolder 2"/>
          <p:cNvSpPr>
            <a:spLocks noGrp="1"/>
          </p:cNvSpPr>
          <p:nvPr>
            <p:ph/>
          </p:nvPr>
        </p:nvSpPr>
        <p:spPr>
          <a:xfrm>
            <a:off x="609480" y="1604520"/>
            <a:ext cx="3533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122" name="PlaceHolder 3"/>
          <p:cNvSpPr>
            <a:spLocks noGrp="1"/>
          </p:cNvSpPr>
          <p:nvPr>
            <p:ph/>
          </p:nvPr>
        </p:nvSpPr>
        <p:spPr>
          <a:xfrm>
            <a:off x="4319640" y="1604520"/>
            <a:ext cx="3533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123" name="PlaceHolder 4"/>
          <p:cNvSpPr>
            <a:spLocks noGrp="1"/>
          </p:cNvSpPr>
          <p:nvPr>
            <p:ph/>
          </p:nvPr>
        </p:nvSpPr>
        <p:spPr>
          <a:xfrm>
            <a:off x="8029800" y="1604520"/>
            <a:ext cx="3533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124" name="PlaceHolder 5"/>
          <p:cNvSpPr>
            <a:spLocks noGrp="1"/>
          </p:cNvSpPr>
          <p:nvPr>
            <p:ph/>
          </p:nvPr>
        </p:nvSpPr>
        <p:spPr>
          <a:xfrm>
            <a:off x="609480" y="3682080"/>
            <a:ext cx="3533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125" name="PlaceHolder 6"/>
          <p:cNvSpPr>
            <a:spLocks noGrp="1"/>
          </p:cNvSpPr>
          <p:nvPr>
            <p:ph/>
          </p:nvPr>
        </p:nvSpPr>
        <p:spPr>
          <a:xfrm>
            <a:off x="4319640" y="3682080"/>
            <a:ext cx="3533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126" name="PlaceHolder 7"/>
          <p:cNvSpPr>
            <a:spLocks noGrp="1"/>
          </p:cNvSpPr>
          <p:nvPr>
            <p:ph/>
          </p:nvPr>
        </p:nvSpPr>
        <p:spPr>
          <a:xfrm>
            <a:off x="8029800" y="3682080"/>
            <a:ext cx="3533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9" name="PlaceHolder 8"/>
          <p:cNvSpPr>
            <a:spLocks noGrp="1"/>
          </p:cNvSpPr>
          <p:nvPr>
            <p:ph type="ftr" idx="4"/>
          </p:nvPr>
        </p:nvSpPr>
        <p:spPr/>
        <p:txBody>
          <a:bodyPr/>
          <a:p>
            <a:r>
              <a:t>Footer</a:t>
            </a:r>
          </a:p>
        </p:txBody>
      </p:sp>
      <p:sp>
        <p:nvSpPr>
          <p:cNvPr id="10" name="PlaceHolder 9"/>
          <p:cNvSpPr>
            <a:spLocks noGrp="1"/>
          </p:cNvSpPr>
          <p:nvPr>
            <p:ph type="sldNum" idx="5"/>
          </p:nvPr>
        </p:nvSpPr>
        <p:spPr/>
        <p:txBody>
          <a:bodyPr/>
          <a:p>
            <a:fld id="{E5F4C6C0-E490-431C-9634-B199F89DDA98}" type="slidenum">
              <a:t>&lt;#&gt;</a:t>
            </a:fld>
          </a:p>
        </p:txBody>
      </p:sp>
      <p:sp>
        <p:nvSpPr>
          <p:cNvPr id="11" name="PlaceHolder 10"/>
          <p:cNvSpPr>
            <a:spLocks noGrp="1"/>
          </p:cNvSpPr>
          <p:nvPr>
            <p:ph type="dt" idx="6"/>
          </p:nvPr>
        </p:nvSpPr>
        <p:spPr/>
        <p:txBody>
          <a:bodyPr/>
          <a:p>
            <a:r>
              <a:rPr lang="fr-FR"/>
              <a:t/>
            </a:r>
          </a:p>
        </p:txBody>
      </p:sp>
    </p:spTree>
  </p:cSld>
</p:sldLayout>
</file>

<file path=ppt/slideLayouts/slideLayout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7"/>
          </p:nvPr>
        </p:nvSpPr>
        <p:spPr/>
        <p:txBody>
          <a:bodyPr/>
          <a:p>
            <a:r>
              <a:t>Footer</a:t>
            </a:r>
          </a:p>
        </p:txBody>
      </p:sp>
      <p:sp>
        <p:nvSpPr>
          <p:cNvPr id="3" name="PlaceHolder 2"/>
          <p:cNvSpPr>
            <a:spLocks noGrp="1"/>
          </p:cNvSpPr>
          <p:nvPr>
            <p:ph type="sldNum" idx="8"/>
          </p:nvPr>
        </p:nvSpPr>
        <p:spPr/>
        <p:txBody>
          <a:bodyPr/>
          <a:p>
            <a:fld id="{798EF26C-AE4C-4CFC-BAB3-0BFB32D8C353}" type="slidenum">
              <a:t>&lt;#&gt;</a:t>
            </a:fld>
          </a:p>
        </p:txBody>
      </p:sp>
      <p:sp>
        <p:nvSpPr>
          <p:cNvPr id="4" name="PlaceHolder 3"/>
          <p:cNvSpPr>
            <a:spLocks noGrp="1"/>
          </p:cNvSpPr>
          <p:nvPr>
            <p:ph type="dt" idx="9"/>
          </p:nvPr>
        </p:nvSpPr>
        <p:spPr/>
        <p:txBody>
          <a:bodyPr/>
          <a:p>
            <a:r>
              <a:rPr lang="fr-FR"/>
              <a:t/>
            </a:r>
          </a:p>
        </p:txBody>
      </p:sp>
    </p:spTree>
  </p:cSld>
</p:sldLayout>
</file>

<file path=ppt/slideLayouts/slideLayout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37"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138" name="PlaceHolder 2"/>
          <p:cNvSpPr>
            <a:spLocks noGrp="1"/>
          </p:cNvSpPr>
          <p:nvPr>
            <p:ph type="subTitle"/>
          </p:nvPr>
        </p:nvSpPr>
        <p:spPr>
          <a:xfrm>
            <a:off x="609480" y="1604520"/>
            <a:ext cx="10972440" cy="3977280"/>
          </a:xfrm>
          <a:prstGeom prst="rect">
            <a:avLst/>
          </a:prstGeom>
          <a:noFill/>
          <a:ln w="0">
            <a:noFill/>
          </a:ln>
        </p:spPr>
        <p:txBody>
          <a:bodyPr lIns="0" rIns="0" tIns="0" bIns="0" anchor="ctr">
            <a:noAutofit/>
          </a:bodyPr>
          <a:p>
            <a:pPr indent="0" algn="ctr">
              <a:buNone/>
            </a:pPr>
            <a:endParaRPr b="0" lang="fr-FR" sz="3200" spc="-1" strike="noStrike">
              <a:solidFill>
                <a:srgbClr val="000000"/>
              </a:solidFill>
              <a:latin typeface="Arial"/>
            </a:endParaRPr>
          </a:p>
        </p:txBody>
      </p:sp>
      <p:sp>
        <p:nvSpPr>
          <p:cNvPr id="4" name="PlaceHolder 3"/>
          <p:cNvSpPr>
            <a:spLocks noGrp="1"/>
          </p:cNvSpPr>
          <p:nvPr>
            <p:ph type="ftr" idx="7"/>
          </p:nvPr>
        </p:nvSpPr>
        <p:spPr/>
        <p:txBody>
          <a:bodyPr/>
          <a:p>
            <a:r>
              <a:t>Footer</a:t>
            </a:r>
          </a:p>
        </p:txBody>
      </p:sp>
      <p:sp>
        <p:nvSpPr>
          <p:cNvPr id="5" name="PlaceHolder 4"/>
          <p:cNvSpPr>
            <a:spLocks noGrp="1"/>
          </p:cNvSpPr>
          <p:nvPr>
            <p:ph type="sldNum" idx="8"/>
          </p:nvPr>
        </p:nvSpPr>
        <p:spPr/>
        <p:txBody>
          <a:bodyPr/>
          <a:p>
            <a:fld id="{C1EBCC0C-6333-4224-8833-E97BB0AC5B07}" type="slidenum">
              <a:t>&lt;#&gt;</a:t>
            </a:fld>
          </a:p>
        </p:txBody>
      </p:sp>
      <p:sp>
        <p:nvSpPr>
          <p:cNvPr id="6" name="PlaceHolder 5"/>
          <p:cNvSpPr>
            <a:spLocks noGrp="1"/>
          </p:cNvSpPr>
          <p:nvPr>
            <p:ph type="dt" idx="9"/>
          </p:nvPr>
        </p:nvSpPr>
        <p:spPr/>
        <p:txBody>
          <a:bodyPr/>
          <a:p>
            <a:r>
              <a:rPr lang="fr-FR"/>
              <a:t/>
            </a:r>
          </a:p>
        </p:txBody>
      </p:sp>
    </p:spTree>
  </p:cSld>
</p:sldLayout>
</file>

<file path=ppt/slideLayouts/slideLayout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39"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140"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4" name="PlaceHolder 3"/>
          <p:cNvSpPr>
            <a:spLocks noGrp="1"/>
          </p:cNvSpPr>
          <p:nvPr>
            <p:ph type="ftr" idx="7"/>
          </p:nvPr>
        </p:nvSpPr>
        <p:spPr/>
        <p:txBody>
          <a:bodyPr/>
          <a:p>
            <a:r>
              <a:t>Footer</a:t>
            </a:r>
          </a:p>
        </p:txBody>
      </p:sp>
      <p:sp>
        <p:nvSpPr>
          <p:cNvPr id="5" name="PlaceHolder 4"/>
          <p:cNvSpPr>
            <a:spLocks noGrp="1"/>
          </p:cNvSpPr>
          <p:nvPr>
            <p:ph type="sldNum" idx="8"/>
          </p:nvPr>
        </p:nvSpPr>
        <p:spPr/>
        <p:txBody>
          <a:bodyPr/>
          <a:p>
            <a:fld id="{DA295195-7DCD-4D51-BCF0-6F8497299195}" type="slidenum">
              <a:t>&lt;#&gt;</a:t>
            </a:fld>
          </a:p>
        </p:txBody>
      </p:sp>
      <p:sp>
        <p:nvSpPr>
          <p:cNvPr id="6" name="PlaceHolder 5"/>
          <p:cNvSpPr>
            <a:spLocks noGrp="1"/>
          </p:cNvSpPr>
          <p:nvPr>
            <p:ph type="dt" idx="9"/>
          </p:nvPr>
        </p:nvSpPr>
        <p:spPr/>
        <p:txBody>
          <a:bodyPr/>
          <a:p>
            <a:r>
              <a:rPr lang="fr-FR"/>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8"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9"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Tree>
  </p:cSld>
</p:sldLayout>
</file>

<file path=ppt/slideLayouts/slideLayout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4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142"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143"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5" name="PlaceHolder 4"/>
          <p:cNvSpPr>
            <a:spLocks noGrp="1"/>
          </p:cNvSpPr>
          <p:nvPr>
            <p:ph type="ftr" idx="7"/>
          </p:nvPr>
        </p:nvSpPr>
        <p:spPr/>
        <p:txBody>
          <a:bodyPr/>
          <a:p>
            <a:r>
              <a:t>Footer</a:t>
            </a:r>
          </a:p>
        </p:txBody>
      </p:sp>
      <p:sp>
        <p:nvSpPr>
          <p:cNvPr id="6" name="PlaceHolder 5"/>
          <p:cNvSpPr>
            <a:spLocks noGrp="1"/>
          </p:cNvSpPr>
          <p:nvPr>
            <p:ph type="sldNum" idx="8"/>
          </p:nvPr>
        </p:nvSpPr>
        <p:spPr/>
        <p:txBody>
          <a:bodyPr/>
          <a:p>
            <a:fld id="{74A7F049-5B7C-4792-8E5B-F89029FD904F}" type="slidenum">
              <a:t>&lt;#&gt;</a:t>
            </a:fld>
          </a:p>
        </p:txBody>
      </p:sp>
      <p:sp>
        <p:nvSpPr>
          <p:cNvPr id="7" name="PlaceHolder 6"/>
          <p:cNvSpPr>
            <a:spLocks noGrp="1"/>
          </p:cNvSpPr>
          <p:nvPr>
            <p:ph type="dt" idx="9"/>
          </p:nvPr>
        </p:nvSpPr>
        <p:spPr/>
        <p:txBody>
          <a:bodyPr/>
          <a:p>
            <a:r>
              <a:rPr lang="fr-FR"/>
              <a:t/>
            </a:r>
          </a:p>
        </p:txBody>
      </p:sp>
    </p:spTree>
  </p:cSld>
</p:sldLayout>
</file>

<file path=ppt/slideLayouts/slideLayout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4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3" name="PlaceHolder 2"/>
          <p:cNvSpPr>
            <a:spLocks noGrp="1"/>
          </p:cNvSpPr>
          <p:nvPr>
            <p:ph type="ftr" idx="7"/>
          </p:nvPr>
        </p:nvSpPr>
        <p:spPr/>
        <p:txBody>
          <a:bodyPr/>
          <a:p>
            <a:r>
              <a:t>Footer</a:t>
            </a:r>
          </a:p>
        </p:txBody>
      </p:sp>
      <p:sp>
        <p:nvSpPr>
          <p:cNvPr id="4" name="PlaceHolder 3"/>
          <p:cNvSpPr>
            <a:spLocks noGrp="1"/>
          </p:cNvSpPr>
          <p:nvPr>
            <p:ph type="sldNum" idx="8"/>
          </p:nvPr>
        </p:nvSpPr>
        <p:spPr/>
        <p:txBody>
          <a:bodyPr/>
          <a:p>
            <a:fld id="{48792FF2-A21A-4428-8FBE-C585A79F297E}" type="slidenum">
              <a:t>&lt;#&gt;</a:t>
            </a:fld>
          </a:p>
        </p:txBody>
      </p:sp>
      <p:sp>
        <p:nvSpPr>
          <p:cNvPr id="5" name="PlaceHolder 4"/>
          <p:cNvSpPr>
            <a:spLocks noGrp="1"/>
          </p:cNvSpPr>
          <p:nvPr>
            <p:ph type="dt" idx="9"/>
          </p:nvPr>
        </p:nvSpPr>
        <p:spPr/>
        <p:txBody>
          <a:bodyPr/>
          <a:p>
            <a:r>
              <a:rPr lang="fr-FR"/>
              <a:t/>
            </a:r>
          </a:p>
        </p:txBody>
      </p:sp>
    </p:spTree>
  </p:cSld>
</p:sldLayout>
</file>

<file path=ppt/slideLayouts/slideLayout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45" name="PlaceHolder 1"/>
          <p:cNvSpPr>
            <a:spLocks noGrp="1"/>
          </p:cNvSpPr>
          <p:nvPr>
            <p:ph type="subTitle"/>
          </p:nvPr>
        </p:nvSpPr>
        <p:spPr>
          <a:xfrm>
            <a:off x="609480" y="273600"/>
            <a:ext cx="10972440" cy="5307840"/>
          </a:xfrm>
          <a:prstGeom prst="rect">
            <a:avLst/>
          </a:prstGeom>
          <a:noFill/>
          <a:ln w="0">
            <a:noFill/>
          </a:ln>
        </p:spPr>
        <p:txBody>
          <a:bodyPr lIns="0" rIns="0" tIns="0" bIns="0" anchor="ctr">
            <a:noAutofit/>
          </a:bodyPr>
          <a:p>
            <a:pPr algn="ctr"/>
            <a:endParaRPr b="0" lang="fr-FR" sz="3200" spc="-1" strike="noStrike">
              <a:solidFill>
                <a:srgbClr val="000000"/>
              </a:solidFill>
              <a:latin typeface="Arial"/>
            </a:endParaRPr>
          </a:p>
        </p:txBody>
      </p:sp>
      <p:sp>
        <p:nvSpPr>
          <p:cNvPr id="3" name="PlaceHolder 2"/>
          <p:cNvSpPr>
            <a:spLocks noGrp="1"/>
          </p:cNvSpPr>
          <p:nvPr>
            <p:ph type="ftr" idx="7"/>
          </p:nvPr>
        </p:nvSpPr>
        <p:spPr/>
        <p:txBody>
          <a:bodyPr/>
          <a:p>
            <a:r>
              <a:t>Footer</a:t>
            </a:r>
          </a:p>
        </p:txBody>
      </p:sp>
      <p:sp>
        <p:nvSpPr>
          <p:cNvPr id="4" name="PlaceHolder 3"/>
          <p:cNvSpPr>
            <a:spLocks noGrp="1"/>
          </p:cNvSpPr>
          <p:nvPr>
            <p:ph type="sldNum" idx="8"/>
          </p:nvPr>
        </p:nvSpPr>
        <p:spPr/>
        <p:txBody>
          <a:bodyPr/>
          <a:p>
            <a:fld id="{1C01B7C1-ABA5-45BE-A180-3E28DC7B8B4D}" type="slidenum">
              <a:t>&lt;#&gt;</a:t>
            </a:fld>
          </a:p>
        </p:txBody>
      </p:sp>
      <p:sp>
        <p:nvSpPr>
          <p:cNvPr id="5" name="PlaceHolder 4"/>
          <p:cNvSpPr>
            <a:spLocks noGrp="1"/>
          </p:cNvSpPr>
          <p:nvPr>
            <p:ph type="dt" idx="9"/>
          </p:nvPr>
        </p:nvSpPr>
        <p:spPr/>
        <p:txBody>
          <a:bodyPr/>
          <a:p>
            <a:r>
              <a:rPr lang="fr-FR"/>
              <a:t/>
            </a:r>
          </a:p>
        </p:txBody>
      </p:sp>
    </p:spTree>
  </p:cSld>
</p:sldLayout>
</file>

<file path=ppt/slideLayouts/slideLayout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6"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147"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148"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149"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6" name="PlaceHolder 5"/>
          <p:cNvSpPr>
            <a:spLocks noGrp="1"/>
          </p:cNvSpPr>
          <p:nvPr>
            <p:ph type="ftr" idx="7"/>
          </p:nvPr>
        </p:nvSpPr>
        <p:spPr/>
        <p:txBody>
          <a:bodyPr/>
          <a:p>
            <a:r>
              <a:t>Footer</a:t>
            </a:r>
          </a:p>
        </p:txBody>
      </p:sp>
      <p:sp>
        <p:nvSpPr>
          <p:cNvPr id="7" name="PlaceHolder 6"/>
          <p:cNvSpPr>
            <a:spLocks noGrp="1"/>
          </p:cNvSpPr>
          <p:nvPr>
            <p:ph type="sldNum" idx="8"/>
          </p:nvPr>
        </p:nvSpPr>
        <p:spPr/>
        <p:txBody>
          <a:bodyPr/>
          <a:p>
            <a:fld id="{1B0A9640-534D-401B-B276-0D2071B16B8C}" type="slidenum">
              <a:t>&lt;#&gt;</a:t>
            </a:fld>
          </a:p>
        </p:txBody>
      </p:sp>
      <p:sp>
        <p:nvSpPr>
          <p:cNvPr id="8" name="PlaceHolder 7"/>
          <p:cNvSpPr>
            <a:spLocks noGrp="1"/>
          </p:cNvSpPr>
          <p:nvPr>
            <p:ph type="dt" idx="9"/>
          </p:nvPr>
        </p:nvSpPr>
        <p:spPr/>
        <p:txBody>
          <a:bodyPr/>
          <a:p>
            <a:r>
              <a:rPr lang="fr-FR"/>
              <a:t/>
            </a:r>
          </a:p>
        </p:txBody>
      </p:sp>
    </p:spTree>
  </p:cSld>
</p:sldLayout>
</file>

<file path=ppt/slideLayouts/slideLayout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5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151"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152"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153"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6" name="PlaceHolder 5"/>
          <p:cNvSpPr>
            <a:spLocks noGrp="1"/>
          </p:cNvSpPr>
          <p:nvPr>
            <p:ph type="ftr" idx="7"/>
          </p:nvPr>
        </p:nvSpPr>
        <p:spPr/>
        <p:txBody>
          <a:bodyPr/>
          <a:p>
            <a:r>
              <a:t>Footer</a:t>
            </a:r>
          </a:p>
        </p:txBody>
      </p:sp>
      <p:sp>
        <p:nvSpPr>
          <p:cNvPr id="7" name="PlaceHolder 6"/>
          <p:cNvSpPr>
            <a:spLocks noGrp="1"/>
          </p:cNvSpPr>
          <p:nvPr>
            <p:ph type="sldNum" idx="8"/>
          </p:nvPr>
        </p:nvSpPr>
        <p:spPr/>
        <p:txBody>
          <a:bodyPr/>
          <a:p>
            <a:fld id="{63838F0E-AF19-401C-9689-77B211B620EE}" type="slidenum">
              <a:t>&lt;#&gt;</a:t>
            </a:fld>
          </a:p>
        </p:txBody>
      </p:sp>
      <p:sp>
        <p:nvSpPr>
          <p:cNvPr id="8" name="PlaceHolder 7"/>
          <p:cNvSpPr>
            <a:spLocks noGrp="1"/>
          </p:cNvSpPr>
          <p:nvPr>
            <p:ph type="dt" idx="9"/>
          </p:nvPr>
        </p:nvSpPr>
        <p:spPr/>
        <p:txBody>
          <a:bodyPr/>
          <a:p>
            <a:r>
              <a:rPr lang="fr-FR"/>
              <a:t/>
            </a:r>
          </a:p>
        </p:txBody>
      </p:sp>
    </p:spTree>
  </p:cSld>
</p:sldLayout>
</file>

<file path=ppt/slideLayouts/slideLayout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5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155"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156"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157" name="PlaceHolder 4"/>
          <p:cNvSpPr>
            <a:spLocks noGrp="1"/>
          </p:cNvSpPr>
          <p:nvPr>
            <p:ph/>
          </p:nvPr>
        </p:nvSpPr>
        <p:spPr>
          <a:xfrm>
            <a:off x="609480" y="3682080"/>
            <a:ext cx="109724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6" name="PlaceHolder 5"/>
          <p:cNvSpPr>
            <a:spLocks noGrp="1"/>
          </p:cNvSpPr>
          <p:nvPr>
            <p:ph type="ftr" idx="7"/>
          </p:nvPr>
        </p:nvSpPr>
        <p:spPr/>
        <p:txBody>
          <a:bodyPr/>
          <a:p>
            <a:r>
              <a:t>Footer</a:t>
            </a:r>
          </a:p>
        </p:txBody>
      </p:sp>
      <p:sp>
        <p:nvSpPr>
          <p:cNvPr id="7" name="PlaceHolder 6"/>
          <p:cNvSpPr>
            <a:spLocks noGrp="1"/>
          </p:cNvSpPr>
          <p:nvPr>
            <p:ph type="sldNum" idx="8"/>
          </p:nvPr>
        </p:nvSpPr>
        <p:spPr/>
        <p:txBody>
          <a:bodyPr/>
          <a:p>
            <a:fld id="{6822D4DC-7A07-4C86-B423-0F17F92DF90C}" type="slidenum">
              <a:t>&lt;#&gt;</a:t>
            </a:fld>
          </a:p>
        </p:txBody>
      </p:sp>
      <p:sp>
        <p:nvSpPr>
          <p:cNvPr id="8" name="PlaceHolder 7"/>
          <p:cNvSpPr>
            <a:spLocks noGrp="1"/>
          </p:cNvSpPr>
          <p:nvPr>
            <p:ph type="dt" idx="9"/>
          </p:nvPr>
        </p:nvSpPr>
        <p:spPr/>
        <p:txBody>
          <a:bodyPr/>
          <a:p>
            <a:r>
              <a:rPr lang="fr-FR"/>
              <a:t/>
            </a:r>
          </a:p>
        </p:txBody>
      </p:sp>
    </p:spTree>
  </p:cSld>
</p:sldLayout>
</file>

<file path=ppt/slideLayouts/slideLayout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5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159" name="PlaceHolder 2"/>
          <p:cNvSpPr>
            <a:spLocks noGrp="1"/>
          </p:cNvSpPr>
          <p:nvPr>
            <p:ph/>
          </p:nvPr>
        </p:nvSpPr>
        <p:spPr>
          <a:xfrm>
            <a:off x="609480" y="1604520"/>
            <a:ext cx="109724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160" name="PlaceHolder 3"/>
          <p:cNvSpPr>
            <a:spLocks noGrp="1"/>
          </p:cNvSpPr>
          <p:nvPr>
            <p:ph/>
          </p:nvPr>
        </p:nvSpPr>
        <p:spPr>
          <a:xfrm>
            <a:off x="609480" y="3682080"/>
            <a:ext cx="109724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5" name="PlaceHolder 4"/>
          <p:cNvSpPr>
            <a:spLocks noGrp="1"/>
          </p:cNvSpPr>
          <p:nvPr>
            <p:ph type="ftr" idx="7"/>
          </p:nvPr>
        </p:nvSpPr>
        <p:spPr/>
        <p:txBody>
          <a:bodyPr/>
          <a:p>
            <a:r>
              <a:t>Footer</a:t>
            </a:r>
          </a:p>
        </p:txBody>
      </p:sp>
      <p:sp>
        <p:nvSpPr>
          <p:cNvPr id="6" name="PlaceHolder 5"/>
          <p:cNvSpPr>
            <a:spLocks noGrp="1"/>
          </p:cNvSpPr>
          <p:nvPr>
            <p:ph type="sldNum" idx="8"/>
          </p:nvPr>
        </p:nvSpPr>
        <p:spPr/>
        <p:txBody>
          <a:bodyPr/>
          <a:p>
            <a:fld id="{CEDF0429-1E88-476E-A5FD-95DBD66A6FC4}" type="slidenum">
              <a:t>&lt;#&gt;</a:t>
            </a:fld>
          </a:p>
        </p:txBody>
      </p:sp>
      <p:sp>
        <p:nvSpPr>
          <p:cNvPr id="7" name="PlaceHolder 6"/>
          <p:cNvSpPr>
            <a:spLocks noGrp="1"/>
          </p:cNvSpPr>
          <p:nvPr>
            <p:ph type="dt" idx="9"/>
          </p:nvPr>
        </p:nvSpPr>
        <p:spPr/>
        <p:txBody>
          <a:bodyPr/>
          <a:p>
            <a:r>
              <a:rPr lang="fr-FR"/>
              <a:t/>
            </a:r>
          </a:p>
        </p:txBody>
      </p:sp>
    </p:spTree>
  </p:cSld>
</p:sldLayout>
</file>

<file path=ppt/slideLayouts/slideLayout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6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162"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163"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164"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165"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7" name="PlaceHolder 6"/>
          <p:cNvSpPr>
            <a:spLocks noGrp="1"/>
          </p:cNvSpPr>
          <p:nvPr>
            <p:ph type="ftr" idx="7"/>
          </p:nvPr>
        </p:nvSpPr>
        <p:spPr/>
        <p:txBody>
          <a:bodyPr/>
          <a:p>
            <a:r>
              <a:t>Footer</a:t>
            </a:r>
          </a:p>
        </p:txBody>
      </p:sp>
      <p:sp>
        <p:nvSpPr>
          <p:cNvPr id="8" name="PlaceHolder 7"/>
          <p:cNvSpPr>
            <a:spLocks noGrp="1"/>
          </p:cNvSpPr>
          <p:nvPr>
            <p:ph type="sldNum" idx="8"/>
          </p:nvPr>
        </p:nvSpPr>
        <p:spPr/>
        <p:txBody>
          <a:bodyPr/>
          <a:p>
            <a:fld id="{CEC32E22-C8D7-4CBA-B0DE-2DE89E92CAB7}" type="slidenum">
              <a:t>&lt;#&gt;</a:t>
            </a:fld>
          </a:p>
        </p:txBody>
      </p:sp>
      <p:sp>
        <p:nvSpPr>
          <p:cNvPr id="9" name="PlaceHolder 8"/>
          <p:cNvSpPr>
            <a:spLocks noGrp="1"/>
          </p:cNvSpPr>
          <p:nvPr>
            <p:ph type="dt" idx="9"/>
          </p:nvPr>
        </p:nvSpPr>
        <p:spPr/>
        <p:txBody>
          <a:bodyPr/>
          <a:p>
            <a:r>
              <a:rPr lang="fr-FR"/>
              <a:t/>
            </a:r>
          </a:p>
        </p:txBody>
      </p:sp>
    </p:spTree>
  </p:cSld>
</p:sldLayout>
</file>

<file path=ppt/slideLayouts/slideLayout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66"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167" name="PlaceHolder 2"/>
          <p:cNvSpPr>
            <a:spLocks noGrp="1"/>
          </p:cNvSpPr>
          <p:nvPr>
            <p:ph/>
          </p:nvPr>
        </p:nvSpPr>
        <p:spPr>
          <a:xfrm>
            <a:off x="609480" y="1604520"/>
            <a:ext cx="3533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168" name="PlaceHolder 3"/>
          <p:cNvSpPr>
            <a:spLocks noGrp="1"/>
          </p:cNvSpPr>
          <p:nvPr>
            <p:ph/>
          </p:nvPr>
        </p:nvSpPr>
        <p:spPr>
          <a:xfrm>
            <a:off x="4319640" y="1604520"/>
            <a:ext cx="3533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169" name="PlaceHolder 4"/>
          <p:cNvSpPr>
            <a:spLocks noGrp="1"/>
          </p:cNvSpPr>
          <p:nvPr>
            <p:ph/>
          </p:nvPr>
        </p:nvSpPr>
        <p:spPr>
          <a:xfrm>
            <a:off x="8029800" y="1604520"/>
            <a:ext cx="3533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170" name="PlaceHolder 5"/>
          <p:cNvSpPr>
            <a:spLocks noGrp="1"/>
          </p:cNvSpPr>
          <p:nvPr>
            <p:ph/>
          </p:nvPr>
        </p:nvSpPr>
        <p:spPr>
          <a:xfrm>
            <a:off x="609480" y="3682080"/>
            <a:ext cx="3533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171" name="PlaceHolder 6"/>
          <p:cNvSpPr>
            <a:spLocks noGrp="1"/>
          </p:cNvSpPr>
          <p:nvPr>
            <p:ph/>
          </p:nvPr>
        </p:nvSpPr>
        <p:spPr>
          <a:xfrm>
            <a:off x="4319640" y="3682080"/>
            <a:ext cx="3533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172" name="PlaceHolder 7"/>
          <p:cNvSpPr>
            <a:spLocks noGrp="1"/>
          </p:cNvSpPr>
          <p:nvPr>
            <p:ph/>
          </p:nvPr>
        </p:nvSpPr>
        <p:spPr>
          <a:xfrm>
            <a:off x="8029800" y="3682080"/>
            <a:ext cx="3533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9" name="PlaceHolder 8"/>
          <p:cNvSpPr>
            <a:spLocks noGrp="1"/>
          </p:cNvSpPr>
          <p:nvPr>
            <p:ph type="ftr" idx="7"/>
          </p:nvPr>
        </p:nvSpPr>
        <p:spPr/>
        <p:txBody>
          <a:bodyPr/>
          <a:p>
            <a:r>
              <a:t>Footer</a:t>
            </a:r>
          </a:p>
        </p:txBody>
      </p:sp>
      <p:sp>
        <p:nvSpPr>
          <p:cNvPr id="10" name="PlaceHolder 9"/>
          <p:cNvSpPr>
            <a:spLocks noGrp="1"/>
          </p:cNvSpPr>
          <p:nvPr>
            <p:ph type="sldNum" idx="8"/>
          </p:nvPr>
        </p:nvSpPr>
        <p:spPr/>
        <p:txBody>
          <a:bodyPr/>
          <a:p>
            <a:fld id="{8A0A9EF0-7563-4EFF-AA64-A9F1D8AEEBA6}" type="slidenum">
              <a:t>&lt;#&gt;</a:t>
            </a:fld>
          </a:p>
        </p:txBody>
      </p:sp>
      <p:sp>
        <p:nvSpPr>
          <p:cNvPr id="11" name="PlaceHolder 10"/>
          <p:cNvSpPr>
            <a:spLocks noGrp="1"/>
          </p:cNvSpPr>
          <p:nvPr>
            <p:ph type="dt" idx="9"/>
          </p:nvPr>
        </p:nvSpPr>
        <p:spPr/>
        <p:txBody>
          <a:bodyPr/>
          <a:p>
            <a:r>
              <a:rPr lang="fr-FR"/>
              <a:t/>
            </a:r>
          </a:p>
        </p:txBody>
      </p:sp>
    </p:spTree>
  </p:cSld>
</p:sldLayout>
</file>

<file path=ppt/slideLayouts/slideLayout4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10"/>
          </p:nvPr>
        </p:nvSpPr>
        <p:spPr/>
        <p:txBody>
          <a:bodyPr/>
          <a:p>
            <a:r>
              <a:t>Footer</a:t>
            </a:r>
          </a:p>
        </p:txBody>
      </p:sp>
      <p:sp>
        <p:nvSpPr>
          <p:cNvPr id="3" name="PlaceHolder 2"/>
          <p:cNvSpPr>
            <a:spLocks noGrp="1"/>
          </p:cNvSpPr>
          <p:nvPr>
            <p:ph type="sldNum" idx="11"/>
          </p:nvPr>
        </p:nvSpPr>
        <p:spPr/>
        <p:txBody>
          <a:bodyPr/>
          <a:p>
            <a:fld id="{EE1DFEB3-8CE9-4125-A5AF-4531BD8155AE}" type="slidenum">
              <a:t>&lt;#&gt;</a:t>
            </a:fld>
          </a:p>
        </p:txBody>
      </p:sp>
      <p:sp>
        <p:nvSpPr>
          <p:cNvPr id="4" name="PlaceHolder 3"/>
          <p:cNvSpPr>
            <a:spLocks noGrp="1"/>
          </p:cNvSpPr>
          <p:nvPr>
            <p:ph type="dt" idx="12"/>
          </p:nvPr>
        </p:nvSpPr>
        <p:spPr/>
        <p:txBody>
          <a:bodyPr/>
          <a:p>
            <a:r>
              <a:rPr lang="fr-FR"/>
              <a:t/>
            </a: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Tree>
  </p:cSld>
</p:sldLayout>
</file>

<file path=ppt/slideLayouts/slideLayout5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8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185" name="PlaceHolder 2"/>
          <p:cNvSpPr>
            <a:spLocks noGrp="1"/>
          </p:cNvSpPr>
          <p:nvPr>
            <p:ph type="subTitle"/>
          </p:nvPr>
        </p:nvSpPr>
        <p:spPr>
          <a:xfrm>
            <a:off x="609480" y="1604520"/>
            <a:ext cx="10972440" cy="3977280"/>
          </a:xfrm>
          <a:prstGeom prst="rect">
            <a:avLst/>
          </a:prstGeom>
          <a:noFill/>
          <a:ln w="0">
            <a:noFill/>
          </a:ln>
        </p:spPr>
        <p:txBody>
          <a:bodyPr lIns="0" rIns="0" tIns="0" bIns="0" anchor="ctr">
            <a:noAutofit/>
          </a:bodyPr>
          <a:p>
            <a:pPr indent="0" algn="ctr">
              <a:buNone/>
            </a:pPr>
            <a:endParaRPr b="0" lang="fr-FR" sz="3200" spc="-1" strike="noStrike">
              <a:solidFill>
                <a:srgbClr val="000000"/>
              </a:solidFill>
              <a:latin typeface="Arial"/>
            </a:endParaRPr>
          </a:p>
        </p:txBody>
      </p:sp>
      <p:sp>
        <p:nvSpPr>
          <p:cNvPr id="4" name="PlaceHolder 3"/>
          <p:cNvSpPr>
            <a:spLocks noGrp="1"/>
          </p:cNvSpPr>
          <p:nvPr>
            <p:ph type="ftr" idx="10"/>
          </p:nvPr>
        </p:nvSpPr>
        <p:spPr/>
        <p:txBody>
          <a:bodyPr/>
          <a:p>
            <a:r>
              <a:t>Footer</a:t>
            </a:r>
          </a:p>
        </p:txBody>
      </p:sp>
      <p:sp>
        <p:nvSpPr>
          <p:cNvPr id="5" name="PlaceHolder 4"/>
          <p:cNvSpPr>
            <a:spLocks noGrp="1"/>
          </p:cNvSpPr>
          <p:nvPr>
            <p:ph type="sldNum" idx="11"/>
          </p:nvPr>
        </p:nvSpPr>
        <p:spPr/>
        <p:txBody>
          <a:bodyPr/>
          <a:p>
            <a:fld id="{4641CE62-9918-4BFF-9D5E-394C933E41CE}" type="slidenum">
              <a:t>&lt;#&gt;</a:t>
            </a:fld>
          </a:p>
        </p:txBody>
      </p:sp>
      <p:sp>
        <p:nvSpPr>
          <p:cNvPr id="6" name="PlaceHolder 5"/>
          <p:cNvSpPr>
            <a:spLocks noGrp="1"/>
          </p:cNvSpPr>
          <p:nvPr>
            <p:ph type="dt" idx="12"/>
          </p:nvPr>
        </p:nvSpPr>
        <p:spPr/>
        <p:txBody>
          <a:bodyPr/>
          <a:p>
            <a:r>
              <a:rPr lang="fr-FR"/>
              <a:t/>
            </a:r>
          </a:p>
        </p:txBody>
      </p:sp>
    </p:spTree>
  </p:cSld>
</p:sldLayout>
</file>

<file path=ppt/slideLayouts/slideLayout5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86"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187"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4" name="PlaceHolder 3"/>
          <p:cNvSpPr>
            <a:spLocks noGrp="1"/>
          </p:cNvSpPr>
          <p:nvPr>
            <p:ph type="ftr" idx="10"/>
          </p:nvPr>
        </p:nvSpPr>
        <p:spPr/>
        <p:txBody>
          <a:bodyPr/>
          <a:p>
            <a:r>
              <a:t>Footer</a:t>
            </a:r>
          </a:p>
        </p:txBody>
      </p:sp>
      <p:sp>
        <p:nvSpPr>
          <p:cNvPr id="5" name="PlaceHolder 4"/>
          <p:cNvSpPr>
            <a:spLocks noGrp="1"/>
          </p:cNvSpPr>
          <p:nvPr>
            <p:ph type="sldNum" idx="11"/>
          </p:nvPr>
        </p:nvSpPr>
        <p:spPr/>
        <p:txBody>
          <a:bodyPr/>
          <a:p>
            <a:fld id="{69D9C549-B99D-42DF-9D1C-CC7603BA1CAB}" type="slidenum">
              <a:t>&lt;#&gt;</a:t>
            </a:fld>
          </a:p>
        </p:txBody>
      </p:sp>
      <p:sp>
        <p:nvSpPr>
          <p:cNvPr id="6" name="PlaceHolder 5"/>
          <p:cNvSpPr>
            <a:spLocks noGrp="1"/>
          </p:cNvSpPr>
          <p:nvPr>
            <p:ph type="dt" idx="12"/>
          </p:nvPr>
        </p:nvSpPr>
        <p:spPr/>
        <p:txBody>
          <a:bodyPr/>
          <a:p>
            <a:r>
              <a:rPr lang="fr-FR"/>
              <a:t/>
            </a:r>
          </a:p>
        </p:txBody>
      </p:sp>
    </p:spTree>
  </p:cSld>
</p:sldLayout>
</file>

<file path=ppt/slideLayouts/slideLayout5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8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189"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190"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5" name="PlaceHolder 4"/>
          <p:cNvSpPr>
            <a:spLocks noGrp="1"/>
          </p:cNvSpPr>
          <p:nvPr>
            <p:ph type="ftr" idx="10"/>
          </p:nvPr>
        </p:nvSpPr>
        <p:spPr/>
        <p:txBody>
          <a:bodyPr/>
          <a:p>
            <a:r>
              <a:t>Footer</a:t>
            </a:r>
          </a:p>
        </p:txBody>
      </p:sp>
      <p:sp>
        <p:nvSpPr>
          <p:cNvPr id="6" name="PlaceHolder 5"/>
          <p:cNvSpPr>
            <a:spLocks noGrp="1"/>
          </p:cNvSpPr>
          <p:nvPr>
            <p:ph type="sldNum" idx="11"/>
          </p:nvPr>
        </p:nvSpPr>
        <p:spPr/>
        <p:txBody>
          <a:bodyPr/>
          <a:p>
            <a:fld id="{B6EBFCB2-8CF1-47AC-8B56-37097086BFAF}" type="slidenum">
              <a:t>&lt;#&gt;</a:t>
            </a:fld>
          </a:p>
        </p:txBody>
      </p:sp>
      <p:sp>
        <p:nvSpPr>
          <p:cNvPr id="7" name="PlaceHolder 6"/>
          <p:cNvSpPr>
            <a:spLocks noGrp="1"/>
          </p:cNvSpPr>
          <p:nvPr>
            <p:ph type="dt" idx="12"/>
          </p:nvPr>
        </p:nvSpPr>
        <p:spPr/>
        <p:txBody>
          <a:bodyPr/>
          <a:p>
            <a:r>
              <a:rPr lang="fr-FR"/>
              <a:t/>
            </a:r>
          </a:p>
        </p:txBody>
      </p:sp>
    </p:spTree>
  </p:cSld>
</p:sldLayout>
</file>

<file path=ppt/slideLayouts/slideLayout5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9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3" name="PlaceHolder 2"/>
          <p:cNvSpPr>
            <a:spLocks noGrp="1"/>
          </p:cNvSpPr>
          <p:nvPr>
            <p:ph type="ftr" idx="10"/>
          </p:nvPr>
        </p:nvSpPr>
        <p:spPr/>
        <p:txBody>
          <a:bodyPr/>
          <a:p>
            <a:r>
              <a:t>Footer</a:t>
            </a:r>
          </a:p>
        </p:txBody>
      </p:sp>
      <p:sp>
        <p:nvSpPr>
          <p:cNvPr id="4" name="PlaceHolder 3"/>
          <p:cNvSpPr>
            <a:spLocks noGrp="1"/>
          </p:cNvSpPr>
          <p:nvPr>
            <p:ph type="sldNum" idx="11"/>
          </p:nvPr>
        </p:nvSpPr>
        <p:spPr/>
        <p:txBody>
          <a:bodyPr/>
          <a:p>
            <a:fld id="{9D04E69D-8DA8-4109-8411-D4498E4A942E}" type="slidenum">
              <a:t>&lt;#&gt;</a:t>
            </a:fld>
          </a:p>
        </p:txBody>
      </p:sp>
      <p:sp>
        <p:nvSpPr>
          <p:cNvPr id="5" name="PlaceHolder 4"/>
          <p:cNvSpPr>
            <a:spLocks noGrp="1"/>
          </p:cNvSpPr>
          <p:nvPr>
            <p:ph type="dt" idx="12"/>
          </p:nvPr>
        </p:nvSpPr>
        <p:spPr/>
        <p:txBody>
          <a:bodyPr/>
          <a:p>
            <a:r>
              <a:rPr lang="fr-FR"/>
              <a:t/>
            </a:r>
          </a:p>
        </p:txBody>
      </p:sp>
    </p:spTree>
  </p:cSld>
</p:sldLayout>
</file>

<file path=ppt/slideLayouts/slideLayout5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92" name="PlaceHolder 1"/>
          <p:cNvSpPr>
            <a:spLocks noGrp="1"/>
          </p:cNvSpPr>
          <p:nvPr>
            <p:ph type="subTitle"/>
          </p:nvPr>
        </p:nvSpPr>
        <p:spPr>
          <a:xfrm>
            <a:off x="609480" y="273600"/>
            <a:ext cx="10972440" cy="5307840"/>
          </a:xfrm>
          <a:prstGeom prst="rect">
            <a:avLst/>
          </a:prstGeom>
          <a:noFill/>
          <a:ln w="0">
            <a:noFill/>
          </a:ln>
        </p:spPr>
        <p:txBody>
          <a:bodyPr lIns="0" rIns="0" tIns="0" bIns="0" anchor="ctr">
            <a:noAutofit/>
          </a:bodyPr>
          <a:p>
            <a:pPr algn="ctr"/>
            <a:endParaRPr b="0" lang="fr-FR" sz="3200" spc="-1" strike="noStrike">
              <a:solidFill>
                <a:srgbClr val="000000"/>
              </a:solidFill>
              <a:latin typeface="Arial"/>
            </a:endParaRPr>
          </a:p>
        </p:txBody>
      </p:sp>
      <p:sp>
        <p:nvSpPr>
          <p:cNvPr id="3" name="PlaceHolder 2"/>
          <p:cNvSpPr>
            <a:spLocks noGrp="1"/>
          </p:cNvSpPr>
          <p:nvPr>
            <p:ph type="ftr" idx="10"/>
          </p:nvPr>
        </p:nvSpPr>
        <p:spPr/>
        <p:txBody>
          <a:bodyPr/>
          <a:p>
            <a:r>
              <a:t>Footer</a:t>
            </a:r>
          </a:p>
        </p:txBody>
      </p:sp>
      <p:sp>
        <p:nvSpPr>
          <p:cNvPr id="4" name="PlaceHolder 3"/>
          <p:cNvSpPr>
            <a:spLocks noGrp="1"/>
          </p:cNvSpPr>
          <p:nvPr>
            <p:ph type="sldNum" idx="11"/>
          </p:nvPr>
        </p:nvSpPr>
        <p:spPr/>
        <p:txBody>
          <a:bodyPr/>
          <a:p>
            <a:fld id="{536E3773-42E8-42B2-A49C-03BDE0E88159}" type="slidenum">
              <a:t>&lt;#&gt;</a:t>
            </a:fld>
          </a:p>
        </p:txBody>
      </p:sp>
      <p:sp>
        <p:nvSpPr>
          <p:cNvPr id="5" name="PlaceHolder 4"/>
          <p:cNvSpPr>
            <a:spLocks noGrp="1"/>
          </p:cNvSpPr>
          <p:nvPr>
            <p:ph type="dt" idx="12"/>
          </p:nvPr>
        </p:nvSpPr>
        <p:spPr/>
        <p:txBody>
          <a:bodyPr/>
          <a:p>
            <a:r>
              <a:rPr lang="fr-FR"/>
              <a:t/>
            </a:r>
          </a:p>
        </p:txBody>
      </p:sp>
    </p:spTree>
  </p:cSld>
</p:sldLayout>
</file>

<file path=ppt/slideLayouts/slideLayout5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9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194"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195"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196"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6" name="PlaceHolder 5"/>
          <p:cNvSpPr>
            <a:spLocks noGrp="1"/>
          </p:cNvSpPr>
          <p:nvPr>
            <p:ph type="ftr" idx="10"/>
          </p:nvPr>
        </p:nvSpPr>
        <p:spPr/>
        <p:txBody>
          <a:bodyPr/>
          <a:p>
            <a:r>
              <a:t>Footer</a:t>
            </a:r>
          </a:p>
        </p:txBody>
      </p:sp>
      <p:sp>
        <p:nvSpPr>
          <p:cNvPr id="7" name="PlaceHolder 6"/>
          <p:cNvSpPr>
            <a:spLocks noGrp="1"/>
          </p:cNvSpPr>
          <p:nvPr>
            <p:ph type="sldNum" idx="11"/>
          </p:nvPr>
        </p:nvSpPr>
        <p:spPr/>
        <p:txBody>
          <a:bodyPr/>
          <a:p>
            <a:fld id="{8DEE60F6-C780-43CB-9B39-B97025E0B1A8}" type="slidenum">
              <a:t>&lt;#&gt;</a:t>
            </a:fld>
          </a:p>
        </p:txBody>
      </p:sp>
      <p:sp>
        <p:nvSpPr>
          <p:cNvPr id="8" name="PlaceHolder 7"/>
          <p:cNvSpPr>
            <a:spLocks noGrp="1"/>
          </p:cNvSpPr>
          <p:nvPr>
            <p:ph type="dt" idx="12"/>
          </p:nvPr>
        </p:nvSpPr>
        <p:spPr/>
        <p:txBody>
          <a:bodyPr/>
          <a:p>
            <a:r>
              <a:rPr lang="fr-FR"/>
              <a:t/>
            </a:r>
          </a:p>
        </p:txBody>
      </p:sp>
    </p:spTree>
  </p:cSld>
</p:sldLayout>
</file>

<file path=ppt/slideLayouts/slideLayout5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97"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198"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199"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00"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6" name="PlaceHolder 5"/>
          <p:cNvSpPr>
            <a:spLocks noGrp="1"/>
          </p:cNvSpPr>
          <p:nvPr>
            <p:ph type="ftr" idx="10"/>
          </p:nvPr>
        </p:nvSpPr>
        <p:spPr/>
        <p:txBody>
          <a:bodyPr/>
          <a:p>
            <a:r>
              <a:t>Footer</a:t>
            </a:r>
          </a:p>
        </p:txBody>
      </p:sp>
      <p:sp>
        <p:nvSpPr>
          <p:cNvPr id="7" name="PlaceHolder 6"/>
          <p:cNvSpPr>
            <a:spLocks noGrp="1"/>
          </p:cNvSpPr>
          <p:nvPr>
            <p:ph type="sldNum" idx="11"/>
          </p:nvPr>
        </p:nvSpPr>
        <p:spPr/>
        <p:txBody>
          <a:bodyPr/>
          <a:p>
            <a:fld id="{4C251206-BAA4-496F-B528-356BFA5FF8B1}" type="slidenum">
              <a:t>&lt;#&gt;</a:t>
            </a:fld>
          </a:p>
        </p:txBody>
      </p:sp>
      <p:sp>
        <p:nvSpPr>
          <p:cNvPr id="8" name="PlaceHolder 7"/>
          <p:cNvSpPr>
            <a:spLocks noGrp="1"/>
          </p:cNvSpPr>
          <p:nvPr>
            <p:ph type="dt" idx="12"/>
          </p:nvPr>
        </p:nvSpPr>
        <p:spPr/>
        <p:txBody>
          <a:bodyPr/>
          <a:p>
            <a:r>
              <a:rPr lang="fr-FR"/>
              <a:t/>
            </a:r>
          </a:p>
        </p:txBody>
      </p:sp>
    </p:spTree>
  </p:cSld>
</p:sldLayout>
</file>

<file path=ppt/slideLayouts/slideLayout5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0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202"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03"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04" name="PlaceHolder 4"/>
          <p:cNvSpPr>
            <a:spLocks noGrp="1"/>
          </p:cNvSpPr>
          <p:nvPr>
            <p:ph/>
          </p:nvPr>
        </p:nvSpPr>
        <p:spPr>
          <a:xfrm>
            <a:off x="609480" y="3682080"/>
            <a:ext cx="109724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6" name="PlaceHolder 5"/>
          <p:cNvSpPr>
            <a:spLocks noGrp="1"/>
          </p:cNvSpPr>
          <p:nvPr>
            <p:ph type="ftr" idx="10"/>
          </p:nvPr>
        </p:nvSpPr>
        <p:spPr/>
        <p:txBody>
          <a:bodyPr/>
          <a:p>
            <a:r>
              <a:t>Footer</a:t>
            </a:r>
          </a:p>
        </p:txBody>
      </p:sp>
      <p:sp>
        <p:nvSpPr>
          <p:cNvPr id="7" name="PlaceHolder 6"/>
          <p:cNvSpPr>
            <a:spLocks noGrp="1"/>
          </p:cNvSpPr>
          <p:nvPr>
            <p:ph type="sldNum" idx="11"/>
          </p:nvPr>
        </p:nvSpPr>
        <p:spPr/>
        <p:txBody>
          <a:bodyPr/>
          <a:p>
            <a:fld id="{152546E7-C2EB-4526-A167-49FF2797345C}" type="slidenum">
              <a:t>&lt;#&gt;</a:t>
            </a:fld>
          </a:p>
        </p:txBody>
      </p:sp>
      <p:sp>
        <p:nvSpPr>
          <p:cNvPr id="8" name="PlaceHolder 7"/>
          <p:cNvSpPr>
            <a:spLocks noGrp="1"/>
          </p:cNvSpPr>
          <p:nvPr>
            <p:ph type="dt" idx="12"/>
          </p:nvPr>
        </p:nvSpPr>
        <p:spPr/>
        <p:txBody>
          <a:bodyPr/>
          <a:p>
            <a:r>
              <a:rPr lang="fr-FR"/>
              <a:t/>
            </a:r>
          </a:p>
        </p:txBody>
      </p:sp>
    </p:spTree>
  </p:cSld>
</p:sldLayout>
</file>

<file path=ppt/slideLayouts/slideLayout5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0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206" name="PlaceHolder 2"/>
          <p:cNvSpPr>
            <a:spLocks noGrp="1"/>
          </p:cNvSpPr>
          <p:nvPr>
            <p:ph/>
          </p:nvPr>
        </p:nvSpPr>
        <p:spPr>
          <a:xfrm>
            <a:off x="609480" y="1604520"/>
            <a:ext cx="109724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07" name="PlaceHolder 3"/>
          <p:cNvSpPr>
            <a:spLocks noGrp="1"/>
          </p:cNvSpPr>
          <p:nvPr>
            <p:ph/>
          </p:nvPr>
        </p:nvSpPr>
        <p:spPr>
          <a:xfrm>
            <a:off x="609480" y="3682080"/>
            <a:ext cx="109724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5" name="PlaceHolder 4"/>
          <p:cNvSpPr>
            <a:spLocks noGrp="1"/>
          </p:cNvSpPr>
          <p:nvPr>
            <p:ph type="ftr" idx="10"/>
          </p:nvPr>
        </p:nvSpPr>
        <p:spPr/>
        <p:txBody>
          <a:bodyPr/>
          <a:p>
            <a:r>
              <a:t>Footer</a:t>
            </a:r>
          </a:p>
        </p:txBody>
      </p:sp>
      <p:sp>
        <p:nvSpPr>
          <p:cNvPr id="6" name="PlaceHolder 5"/>
          <p:cNvSpPr>
            <a:spLocks noGrp="1"/>
          </p:cNvSpPr>
          <p:nvPr>
            <p:ph type="sldNum" idx="11"/>
          </p:nvPr>
        </p:nvSpPr>
        <p:spPr/>
        <p:txBody>
          <a:bodyPr/>
          <a:p>
            <a:fld id="{F9FB7B71-650D-4E00-B754-032A9590C818}" type="slidenum">
              <a:t>&lt;#&gt;</a:t>
            </a:fld>
          </a:p>
        </p:txBody>
      </p:sp>
      <p:sp>
        <p:nvSpPr>
          <p:cNvPr id="7" name="PlaceHolder 6"/>
          <p:cNvSpPr>
            <a:spLocks noGrp="1"/>
          </p:cNvSpPr>
          <p:nvPr>
            <p:ph type="dt" idx="12"/>
          </p:nvPr>
        </p:nvSpPr>
        <p:spPr/>
        <p:txBody>
          <a:bodyPr/>
          <a:p>
            <a:r>
              <a:rPr lang="fr-FR"/>
              <a:t/>
            </a:r>
          </a:p>
        </p:txBody>
      </p:sp>
    </p:spTree>
  </p:cSld>
</p:sldLayout>
</file>

<file path=ppt/slideLayouts/slideLayout5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0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209"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10"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11"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12"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7" name="PlaceHolder 6"/>
          <p:cNvSpPr>
            <a:spLocks noGrp="1"/>
          </p:cNvSpPr>
          <p:nvPr>
            <p:ph type="ftr" idx="10"/>
          </p:nvPr>
        </p:nvSpPr>
        <p:spPr/>
        <p:txBody>
          <a:bodyPr/>
          <a:p>
            <a:r>
              <a:t>Footer</a:t>
            </a:r>
          </a:p>
        </p:txBody>
      </p:sp>
      <p:sp>
        <p:nvSpPr>
          <p:cNvPr id="8" name="PlaceHolder 7"/>
          <p:cNvSpPr>
            <a:spLocks noGrp="1"/>
          </p:cNvSpPr>
          <p:nvPr>
            <p:ph type="sldNum" idx="11"/>
          </p:nvPr>
        </p:nvSpPr>
        <p:spPr/>
        <p:txBody>
          <a:bodyPr/>
          <a:p>
            <a:fld id="{F58BFAB6-8E97-491F-AC53-550F22F14FB5}" type="slidenum">
              <a:t>&lt;#&gt;</a:t>
            </a:fld>
          </a:p>
        </p:txBody>
      </p:sp>
      <p:sp>
        <p:nvSpPr>
          <p:cNvPr id="9" name="PlaceHolder 8"/>
          <p:cNvSpPr>
            <a:spLocks noGrp="1"/>
          </p:cNvSpPr>
          <p:nvPr>
            <p:ph type="dt" idx="12"/>
          </p:nvPr>
        </p:nvSpPr>
        <p:spPr/>
        <p:txBody>
          <a:bodyPr/>
          <a:p>
            <a:r>
              <a:rPr lang="fr-FR"/>
              <a:t/>
            </a: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1" name="PlaceHolder 1"/>
          <p:cNvSpPr>
            <a:spLocks noGrp="1"/>
          </p:cNvSpPr>
          <p:nvPr>
            <p:ph type="subTitle"/>
          </p:nvPr>
        </p:nvSpPr>
        <p:spPr>
          <a:xfrm>
            <a:off x="609480" y="273600"/>
            <a:ext cx="10972440" cy="5307840"/>
          </a:xfrm>
          <a:prstGeom prst="rect">
            <a:avLst/>
          </a:prstGeom>
          <a:noFill/>
          <a:ln w="0">
            <a:noFill/>
          </a:ln>
        </p:spPr>
        <p:txBody>
          <a:bodyPr lIns="0" rIns="0" tIns="0" bIns="0" anchor="ctr">
            <a:noAutofit/>
          </a:bodyPr>
          <a:p>
            <a:pPr algn="ctr"/>
            <a:endParaRPr b="0" lang="fr-FR" sz="3200" spc="-1" strike="noStrike">
              <a:solidFill>
                <a:srgbClr val="000000"/>
              </a:solidFill>
              <a:latin typeface="Arial"/>
            </a:endParaRPr>
          </a:p>
        </p:txBody>
      </p:sp>
    </p:spTree>
  </p:cSld>
</p:sldLayout>
</file>

<file path=ppt/slideLayouts/slideLayout6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1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214" name="PlaceHolder 2"/>
          <p:cNvSpPr>
            <a:spLocks noGrp="1"/>
          </p:cNvSpPr>
          <p:nvPr>
            <p:ph/>
          </p:nvPr>
        </p:nvSpPr>
        <p:spPr>
          <a:xfrm>
            <a:off x="609480" y="1604520"/>
            <a:ext cx="3533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15" name="PlaceHolder 3"/>
          <p:cNvSpPr>
            <a:spLocks noGrp="1"/>
          </p:cNvSpPr>
          <p:nvPr>
            <p:ph/>
          </p:nvPr>
        </p:nvSpPr>
        <p:spPr>
          <a:xfrm>
            <a:off x="4319640" y="1604520"/>
            <a:ext cx="3533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16" name="PlaceHolder 4"/>
          <p:cNvSpPr>
            <a:spLocks noGrp="1"/>
          </p:cNvSpPr>
          <p:nvPr>
            <p:ph/>
          </p:nvPr>
        </p:nvSpPr>
        <p:spPr>
          <a:xfrm>
            <a:off x="8029800" y="1604520"/>
            <a:ext cx="3533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17" name="PlaceHolder 5"/>
          <p:cNvSpPr>
            <a:spLocks noGrp="1"/>
          </p:cNvSpPr>
          <p:nvPr>
            <p:ph/>
          </p:nvPr>
        </p:nvSpPr>
        <p:spPr>
          <a:xfrm>
            <a:off x="609480" y="3682080"/>
            <a:ext cx="3533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18" name="PlaceHolder 6"/>
          <p:cNvSpPr>
            <a:spLocks noGrp="1"/>
          </p:cNvSpPr>
          <p:nvPr>
            <p:ph/>
          </p:nvPr>
        </p:nvSpPr>
        <p:spPr>
          <a:xfrm>
            <a:off x="4319640" y="3682080"/>
            <a:ext cx="3533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19" name="PlaceHolder 7"/>
          <p:cNvSpPr>
            <a:spLocks noGrp="1"/>
          </p:cNvSpPr>
          <p:nvPr>
            <p:ph/>
          </p:nvPr>
        </p:nvSpPr>
        <p:spPr>
          <a:xfrm>
            <a:off x="8029800" y="3682080"/>
            <a:ext cx="3533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9" name="PlaceHolder 8"/>
          <p:cNvSpPr>
            <a:spLocks noGrp="1"/>
          </p:cNvSpPr>
          <p:nvPr>
            <p:ph type="ftr" idx="10"/>
          </p:nvPr>
        </p:nvSpPr>
        <p:spPr/>
        <p:txBody>
          <a:bodyPr/>
          <a:p>
            <a:r>
              <a:t>Footer</a:t>
            </a:r>
          </a:p>
        </p:txBody>
      </p:sp>
      <p:sp>
        <p:nvSpPr>
          <p:cNvPr id="10" name="PlaceHolder 9"/>
          <p:cNvSpPr>
            <a:spLocks noGrp="1"/>
          </p:cNvSpPr>
          <p:nvPr>
            <p:ph type="sldNum" idx="11"/>
          </p:nvPr>
        </p:nvSpPr>
        <p:spPr/>
        <p:txBody>
          <a:bodyPr/>
          <a:p>
            <a:fld id="{50E75A64-66BB-4B21-B097-6FBD1E18C524}" type="slidenum">
              <a:t>&lt;#&gt;</a:t>
            </a:fld>
          </a:p>
        </p:txBody>
      </p:sp>
      <p:sp>
        <p:nvSpPr>
          <p:cNvPr id="11" name="PlaceHolder 10"/>
          <p:cNvSpPr>
            <a:spLocks noGrp="1"/>
          </p:cNvSpPr>
          <p:nvPr>
            <p:ph type="dt" idx="12"/>
          </p:nvPr>
        </p:nvSpPr>
        <p:spPr/>
        <p:txBody>
          <a:bodyPr/>
          <a:p>
            <a:r>
              <a:rPr lang="fr-FR"/>
              <a:t/>
            </a:r>
          </a:p>
        </p:txBody>
      </p:sp>
    </p:spTree>
  </p:cSld>
</p:sldLayout>
</file>

<file path=ppt/slideLayouts/slideLayout6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13"/>
          </p:nvPr>
        </p:nvSpPr>
        <p:spPr/>
        <p:txBody>
          <a:bodyPr/>
          <a:p>
            <a:r>
              <a:t>Footer</a:t>
            </a:r>
          </a:p>
        </p:txBody>
      </p:sp>
      <p:sp>
        <p:nvSpPr>
          <p:cNvPr id="3" name="PlaceHolder 2"/>
          <p:cNvSpPr>
            <a:spLocks noGrp="1"/>
          </p:cNvSpPr>
          <p:nvPr>
            <p:ph type="sldNum" idx="14"/>
          </p:nvPr>
        </p:nvSpPr>
        <p:spPr/>
        <p:txBody>
          <a:bodyPr/>
          <a:p>
            <a:fld id="{C53AA4EC-ED35-4BD5-AD84-FC8B139B064D}" type="slidenum">
              <a:t>&lt;#&gt;</a:t>
            </a:fld>
          </a:p>
        </p:txBody>
      </p:sp>
      <p:sp>
        <p:nvSpPr>
          <p:cNvPr id="4" name="PlaceHolder 3"/>
          <p:cNvSpPr>
            <a:spLocks noGrp="1"/>
          </p:cNvSpPr>
          <p:nvPr>
            <p:ph type="dt" idx="15"/>
          </p:nvPr>
        </p:nvSpPr>
        <p:spPr/>
        <p:txBody>
          <a:bodyPr/>
          <a:p>
            <a:r>
              <a:rPr lang="fr-FR"/>
              <a:t/>
            </a:r>
          </a:p>
        </p:txBody>
      </p:sp>
    </p:spTree>
  </p:cSld>
</p:sldLayout>
</file>

<file path=ppt/slideLayouts/slideLayout6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29"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230" name="PlaceHolder 2"/>
          <p:cNvSpPr>
            <a:spLocks noGrp="1"/>
          </p:cNvSpPr>
          <p:nvPr>
            <p:ph type="subTitle"/>
          </p:nvPr>
        </p:nvSpPr>
        <p:spPr>
          <a:xfrm>
            <a:off x="609480" y="1604520"/>
            <a:ext cx="10972440" cy="3977280"/>
          </a:xfrm>
          <a:prstGeom prst="rect">
            <a:avLst/>
          </a:prstGeom>
          <a:noFill/>
          <a:ln w="0">
            <a:noFill/>
          </a:ln>
        </p:spPr>
        <p:txBody>
          <a:bodyPr lIns="0" rIns="0" tIns="0" bIns="0" anchor="ctr">
            <a:noAutofit/>
          </a:bodyPr>
          <a:p>
            <a:pPr indent="0" algn="ctr">
              <a:buNone/>
            </a:pPr>
            <a:endParaRPr b="0" lang="fr-FR" sz="3200" spc="-1" strike="noStrike">
              <a:solidFill>
                <a:srgbClr val="000000"/>
              </a:solidFill>
              <a:latin typeface="Arial"/>
            </a:endParaRPr>
          </a:p>
        </p:txBody>
      </p:sp>
      <p:sp>
        <p:nvSpPr>
          <p:cNvPr id="4" name="PlaceHolder 3"/>
          <p:cNvSpPr>
            <a:spLocks noGrp="1"/>
          </p:cNvSpPr>
          <p:nvPr>
            <p:ph type="ftr" idx="13"/>
          </p:nvPr>
        </p:nvSpPr>
        <p:spPr/>
        <p:txBody>
          <a:bodyPr/>
          <a:p>
            <a:r>
              <a:t>Footer</a:t>
            </a:r>
          </a:p>
        </p:txBody>
      </p:sp>
      <p:sp>
        <p:nvSpPr>
          <p:cNvPr id="5" name="PlaceHolder 4"/>
          <p:cNvSpPr>
            <a:spLocks noGrp="1"/>
          </p:cNvSpPr>
          <p:nvPr>
            <p:ph type="sldNum" idx="14"/>
          </p:nvPr>
        </p:nvSpPr>
        <p:spPr/>
        <p:txBody>
          <a:bodyPr/>
          <a:p>
            <a:fld id="{50066858-2649-4892-B9E5-9F7D66BD77DD}" type="slidenum">
              <a:t>&lt;#&gt;</a:t>
            </a:fld>
          </a:p>
        </p:txBody>
      </p:sp>
      <p:sp>
        <p:nvSpPr>
          <p:cNvPr id="6" name="PlaceHolder 5"/>
          <p:cNvSpPr>
            <a:spLocks noGrp="1"/>
          </p:cNvSpPr>
          <p:nvPr>
            <p:ph type="dt" idx="15"/>
          </p:nvPr>
        </p:nvSpPr>
        <p:spPr/>
        <p:txBody>
          <a:bodyPr/>
          <a:p>
            <a:r>
              <a:rPr lang="fr-FR"/>
              <a:t/>
            </a:r>
          </a:p>
        </p:txBody>
      </p:sp>
    </p:spTree>
  </p:cSld>
</p:sldLayout>
</file>

<file path=ppt/slideLayouts/slideLayout6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3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232"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4" name="PlaceHolder 3"/>
          <p:cNvSpPr>
            <a:spLocks noGrp="1"/>
          </p:cNvSpPr>
          <p:nvPr>
            <p:ph type="ftr" idx="13"/>
          </p:nvPr>
        </p:nvSpPr>
        <p:spPr/>
        <p:txBody>
          <a:bodyPr/>
          <a:p>
            <a:r>
              <a:t>Footer</a:t>
            </a:r>
          </a:p>
        </p:txBody>
      </p:sp>
      <p:sp>
        <p:nvSpPr>
          <p:cNvPr id="5" name="PlaceHolder 4"/>
          <p:cNvSpPr>
            <a:spLocks noGrp="1"/>
          </p:cNvSpPr>
          <p:nvPr>
            <p:ph type="sldNum" idx="14"/>
          </p:nvPr>
        </p:nvSpPr>
        <p:spPr/>
        <p:txBody>
          <a:bodyPr/>
          <a:p>
            <a:fld id="{C90B3893-8A6C-4F0F-9049-E2372FA94AB7}" type="slidenum">
              <a:t>&lt;#&gt;</a:t>
            </a:fld>
          </a:p>
        </p:txBody>
      </p:sp>
      <p:sp>
        <p:nvSpPr>
          <p:cNvPr id="6" name="PlaceHolder 5"/>
          <p:cNvSpPr>
            <a:spLocks noGrp="1"/>
          </p:cNvSpPr>
          <p:nvPr>
            <p:ph type="dt" idx="15"/>
          </p:nvPr>
        </p:nvSpPr>
        <p:spPr/>
        <p:txBody>
          <a:bodyPr/>
          <a:p>
            <a:r>
              <a:rPr lang="fr-FR"/>
              <a:t/>
            </a:r>
          </a:p>
        </p:txBody>
      </p:sp>
    </p:spTree>
  </p:cSld>
</p:sldLayout>
</file>

<file path=ppt/slideLayouts/slideLayout6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3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234"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35"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5" name="PlaceHolder 4"/>
          <p:cNvSpPr>
            <a:spLocks noGrp="1"/>
          </p:cNvSpPr>
          <p:nvPr>
            <p:ph type="ftr" idx="13"/>
          </p:nvPr>
        </p:nvSpPr>
        <p:spPr/>
        <p:txBody>
          <a:bodyPr/>
          <a:p>
            <a:r>
              <a:t>Footer</a:t>
            </a:r>
          </a:p>
        </p:txBody>
      </p:sp>
      <p:sp>
        <p:nvSpPr>
          <p:cNvPr id="6" name="PlaceHolder 5"/>
          <p:cNvSpPr>
            <a:spLocks noGrp="1"/>
          </p:cNvSpPr>
          <p:nvPr>
            <p:ph type="sldNum" idx="14"/>
          </p:nvPr>
        </p:nvSpPr>
        <p:spPr/>
        <p:txBody>
          <a:bodyPr/>
          <a:p>
            <a:fld id="{9AC0C135-B965-4D4A-95DB-BC9A82BF731D}" type="slidenum">
              <a:t>&lt;#&gt;</a:t>
            </a:fld>
          </a:p>
        </p:txBody>
      </p:sp>
      <p:sp>
        <p:nvSpPr>
          <p:cNvPr id="7" name="PlaceHolder 6"/>
          <p:cNvSpPr>
            <a:spLocks noGrp="1"/>
          </p:cNvSpPr>
          <p:nvPr>
            <p:ph type="dt" idx="15"/>
          </p:nvPr>
        </p:nvSpPr>
        <p:spPr/>
        <p:txBody>
          <a:bodyPr/>
          <a:p>
            <a:r>
              <a:rPr lang="fr-FR"/>
              <a:t/>
            </a:r>
          </a:p>
        </p:txBody>
      </p:sp>
    </p:spTree>
  </p:cSld>
</p:sldLayout>
</file>

<file path=ppt/slideLayouts/slideLayout6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36"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3" name="PlaceHolder 2"/>
          <p:cNvSpPr>
            <a:spLocks noGrp="1"/>
          </p:cNvSpPr>
          <p:nvPr>
            <p:ph type="ftr" idx="13"/>
          </p:nvPr>
        </p:nvSpPr>
        <p:spPr/>
        <p:txBody>
          <a:bodyPr/>
          <a:p>
            <a:r>
              <a:t>Footer</a:t>
            </a:r>
          </a:p>
        </p:txBody>
      </p:sp>
      <p:sp>
        <p:nvSpPr>
          <p:cNvPr id="4" name="PlaceHolder 3"/>
          <p:cNvSpPr>
            <a:spLocks noGrp="1"/>
          </p:cNvSpPr>
          <p:nvPr>
            <p:ph type="sldNum" idx="14"/>
          </p:nvPr>
        </p:nvSpPr>
        <p:spPr/>
        <p:txBody>
          <a:bodyPr/>
          <a:p>
            <a:fld id="{C57932ED-7A65-4940-8A19-55AE00BE53BD}" type="slidenum">
              <a:t>&lt;#&gt;</a:t>
            </a:fld>
          </a:p>
        </p:txBody>
      </p:sp>
      <p:sp>
        <p:nvSpPr>
          <p:cNvPr id="5" name="PlaceHolder 4"/>
          <p:cNvSpPr>
            <a:spLocks noGrp="1"/>
          </p:cNvSpPr>
          <p:nvPr>
            <p:ph type="dt" idx="15"/>
          </p:nvPr>
        </p:nvSpPr>
        <p:spPr/>
        <p:txBody>
          <a:bodyPr/>
          <a:p>
            <a:r>
              <a:rPr lang="fr-FR"/>
              <a:t/>
            </a:r>
          </a:p>
        </p:txBody>
      </p:sp>
    </p:spTree>
  </p:cSld>
</p:sldLayout>
</file>

<file path=ppt/slideLayouts/slideLayout6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37" name="PlaceHolder 1"/>
          <p:cNvSpPr>
            <a:spLocks noGrp="1"/>
          </p:cNvSpPr>
          <p:nvPr>
            <p:ph type="subTitle"/>
          </p:nvPr>
        </p:nvSpPr>
        <p:spPr>
          <a:xfrm>
            <a:off x="609480" y="273600"/>
            <a:ext cx="10972440" cy="5307840"/>
          </a:xfrm>
          <a:prstGeom prst="rect">
            <a:avLst/>
          </a:prstGeom>
          <a:noFill/>
          <a:ln w="0">
            <a:noFill/>
          </a:ln>
        </p:spPr>
        <p:txBody>
          <a:bodyPr lIns="0" rIns="0" tIns="0" bIns="0" anchor="ctr">
            <a:noAutofit/>
          </a:bodyPr>
          <a:p>
            <a:pPr algn="ctr"/>
            <a:endParaRPr b="0" lang="fr-FR" sz="3200" spc="-1" strike="noStrike">
              <a:solidFill>
                <a:srgbClr val="000000"/>
              </a:solidFill>
              <a:latin typeface="Arial"/>
            </a:endParaRPr>
          </a:p>
        </p:txBody>
      </p:sp>
      <p:sp>
        <p:nvSpPr>
          <p:cNvPr id="3" name="PlaceHolder 2"/>
          <p:cNvSpPr>
            <a:spLocks noGrp="1"/>
          </p:cNvSpPr>
          <p:nvPr>
            <p:ph type="ftr" idx="13"/>
          </p:nvPr>
        </p:nvSpPr>
        <p:spPr/>
        <p:txBody>
          <a:bodyPr/>
          <a:p>
            <a:r>
              <a:t>Footer</a:t>
            </a:r>
          </a:p>
        </p:txBody>
      </p:sp>
      <p:sp>
        <p:nvSpPr>
          <p:cNvPr id="4" name="PlaceHolder 3"/>
          <p:cNvSpPr>
            <a:spLocks noGrp="1"/>
          </p:cNvSpPr>
          <p:nvPr>
            <p:ph type="sldNum" idx="14"/>
          </p:nvPr>
        </p:nvSpPr>
        <p:spPr/>
        <p:txBody>
          <a:bodyPr/>
          <a:p>
            <a:fld id="{CF7F4AA5-4796-4266-B239-4C50DDFF663F}" type="slidenum">
              <a:t>&lt;#&gt;</a:t>
            </a:fld>
          </a:p>
        </p:txBody>
      </p:sp>
      <p:sp>
        <p:nvSpPr>
          <p:cNvPr id="5" name="PlaceHolder 4"/>
          <p:cNvSpPr>
            <a:spLocks noGrp="1"/>
          </p:cNvSpPr>
          <p:nvPr>
            <p:ph type="dt" idx="15"/>
          </p:nvPr>
        </p:nvSpPr>
        <p:spPr/>
        <p:txBody>
          <a:bodyPr/>
          <a:p>
            <a:r>
              <a:rPr lang="fr-FR"/>
              <a:t/>
            </a:r>
          </a:p>
        </p:txBody>
      </p:sp>
    </p:spTree>
  </p:cSld>
</p:sldLayout>
</file>

<file path=ppt/slideLayouts/slideLayout6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3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239"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40"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41"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6" name="PlaceHolder 5"/>
          <p:cNvSpPr>
            <a:spLocks noGrp="1"/>
          </p:cNvSpPr>
          <p:nvPr>
            <p:ph type="ftr" idx="13"/>
          </p:nvPr>
        </p:nvSpPr>
        <p:spPr/>
        <p:txBody>
          <a:bodyPr/>
          <a:p>
            <a:r>
              <a:t>Footer</a:t>
            </a:r>
          </a:p>
        </p:txBody>
      </p:sp>
      <p:sp>
        <p:nvSpPr>
          <p:cNvPr id="7" name="PlaceHolder 6"/>
          <p:cNvSpPr>
            <a:spLocks noGrp="1"/>
          </p:cNvSpPr>
          <p:nvPr>
            <p:ph type="sldNum" idx="14"/>
          </p:nvPr>
        </p:nvSpPr>
        <p:spPr/>
        <p:txBody>
          <a:bodyPr/>
          <a:p>
            <a:fld id="{CFBAF8C7-CF11-4D70-A928-72D4650EC2A3}" type="slidenum">
              <a:t>&lt;#&gt;</a:t>
            </a:fld>
          </a:p>
        </p:txBody>
      </p:sp>
      <p:sp>
        <p:nvSpPr>
          <p:cNvPr id="8" name="PlaceHolder 7"/>
          <p:cNvSpPr>
            <a:spLocks noGrp="1"/>
          </p:cNvSpPr>
          <p:nvPr>
            <p:ph type="dt" idx="15"/>
          </p:nvPr>
        </p:nvSpPr>
        <p:spPr/>
        <p:txBody>
          <a:bodyPr/>
          <a:p>
            <a:r>
              <a:rPr lang="fr-FR"/>
              <a:t/>
            </a:r>
          </a:p>
        </p:txBody>
      </p:sp>
    </p:spTree>
  </p:cSld>
</p:sldLayout>
</file>

<file path=ppt/slideLayouts/slideLayout6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42"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243"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44"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45"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6" name="PlaceHolder 5"/>
          <p:cNvSpPr>
            <a:spLocks noGrp="1"/>
          </p:cNvSpPr>
          <p:nvPr>
            <p:ph type="ftr" idx="13"/>
          </p:nvPr>
        </p:nvSpPr>
        <p:spPr/>
        <p:txBody>
          <a:bodyPr/>
          <a:p>
            <a:r>
              <a:t>Footer</a:t>
            </a:r>
          </a:p>
        </p:txBody>
      </p:sp>
      <p:sp>
        <p:nvSpPr>
          <p:cNvPr id="7" name="PlaceHolder 6"/>
          <p:cNvSpPr>
            <a:spLocks noGrp="1"/>
          </p:cNvSpPr>
          <p:nvPr>
            <p:ph type="sldNum" idx="14"/>
          </p:nvPr>
        </p:nvSpPr>
        <p:spPr/>
        <p:txBody>
          <a:bodyPr/>
          <a:p>
            <a:fld id="{30DC3072-812B-4D20-9437-604F160EB5BE}" type="slidenum">
              <a:t>&lt;#&gt;</a:t>
            </a:fld>
          </a:p>
        </p:txBody>
      </p:sp>
      <p:sp>
        <p:nvSpPr>
          <p:cNvPr id="8" name="PlaceHolder 7"/>
          <p:cNvSpPr>
            <a:spLocks noGrp="1"/>
          </p:cNvSpPr>
          <p:nvPr>
            <p:ph type="dt" idx="15"/>
          </p:nvPr>
        </p:nvSpPr>
        <p:spPr/>
        <p:txBody>
          <a:bodyPr/>
          <a:p>
            <a:r>
              <a:rPr lang="fr-FR"/>
              <a:t/>
            </a:r>
          </a:p>
        </p:txBody>
      </p:sp>
    </p:spTree>
  </p:cSld>
</p:sldLayout>
</file>

<file path=ppt/slideLayouts/slideLayout6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46"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247"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48"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49" name="PlaceHolder 4"/>
          <p:cNvSpPr>
            <a:spLocks noGrp="1"/>
          </p:cNvSpPr>
          <p:nvPr>
            <p:ph/>
          </p:nvPr>
        </p:nvSpPr>
        <p:spPr>
          <a:xfrm>
            <a:off x="609480" y="3682080"/>
            <a:ext cx="109724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6" name="PlaceHolder 5"/>
          <p:cNvSpPr>
            <a:spLocks noGrp="1"/>
          </p:cNvSpPr>
          <p:nvPr>
            <p:ph type="ftr" idx="13"/>
          </p:nvPr>
        </p:nvSpPr>
        <p:spPr/>
        <p:txBody>
          <a:bodyPr/>
          <a:p>
            <a:r>
              <a:t>Footer</a:t>
            </a:r>
          </a:p>
        </p:txBody>
      </p:sp>
      <p:sp>
        <p:nvSpPr>
          <p:cNvPr id="7" name="PlaceHolder 6"/>
          <p:cNvSpPr>
            <a:spLocks noGrp="1"/>
          </p:cNvSpPr>
          <p:nvPr>
            <p:ph type="sldNum" idx="14"/>
          </p:nvPr>
        </p:nvSpPr>
        <p:spPr/>
        <p:txBody>
          <a:bodyPr/>
          <a:p>
            <a:fld id="{7A2095AD-150E-4CF0-BA99-85378CCBC27F}" type="slidenum">
              <a:t>&lt;#&gt;</a:t>
            </a:fld>
          </a:p>
        </p:txBody>
      </p:sp>
      <p:sp>
        <p:nvSpPr>
          <p:cNvPr id="8" name="PlaceHolder 7"/>
          <p:cNvSpPr>
            <a:spLocks noGrp="1"/>
          </p:cNvSpPr>
          <p:nvPr>
            <p:ph type="dt" idx="15"/>
          </p:nvPr>
        </p:nvSpPr>
        <p:spPr/>
        <p:txBody>
          <a:bodyPr/>
          <a:p>
            <a:r>
              <a:rPr lang="fr-FR"/>
              <a:t/>
            </a: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13"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14"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15"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Tree>
  </p:cSld>
</p:sldLayout>
</file>

<file path=ppt/slideLayouts/slideLayout7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5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251" name="PlaceHolder 2"/>
          <p:cNvSpPr>
            <a:spLocks noGrp="1"/>
          </p:cNvSpPr>
          <p:nvPr>
            <p:ph/>
          </p:nvPr>
        </p:nvSpPr>
        <p:spPr>
          <a:xfrm>
            <a:off x="609480" y="1604520"/>
            <a:ext cx="109724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52" name="PlaceHolder 3"/>
          <p:cNvSpPr>
            <a:spLocks noGrp="1"/>
          </p:cNvSpPr>
          <p:nvPr>
            <p:ph/>
          </p:nvPr>
        </p:nvSpPr>
        <p:spPr>
          <a:xfrm>
            <a:off x="609480" y="3682080"/>
            <a:ext cx="109724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5" name="PlaceHolder 4"/>
          <p:cNvSpPr>
            <a:spLocks noGrp="1"/>
          </p:cNvSpPr>
          <p:nvPr>
            <p:ph type="ftr" idx="13"/>
          </p:nvPr>
        </p:nvSpPr>
        <p:spPr/>
        <p:txBody>
          <a:bodyPr/>
          <a:p>
            <a:r>
              <a:t>Footer</a:t>
            </a:r>
          </a:p>
        </p:txBody>
      </p:sp>
      <p:sp>
        <p:nvSpPr>
          <p:cNvPr id="6" name="PlaceHolder 5"/>
          <p:cNvSpPr>
            <a:spLocks noGrp="1"/>
          </p:cNvSpPr>
          <p:nvPr>
            <p:ph type="sldNum" idx="14"/>
          </p:nvPr>
        </p:nvSpPr>
        <p:spPr/>
        <p:txBody>
          <a:bodyPr/>
          <a:p>
            <a:fld id="{8B609887-4C27-4959-BA3B-03461F33CBC6}" type="slidenum">
              <a:t>&lt;#&gt;</a:t>
            </a:fld>
          </a:p>
        </p:txBody>
      </p:sp>
      <p:sp>
        <p:nvSpPr>
          <p:cNvPr id="7" name="PlaceHolder 6"/>
          <p:cNvSpPr>
            <a:spLocks noGrp="1"/>
          </p:cNvSpPr>
          <p:nvPr>
            <p:ph type="dt" idx="15"/>
          </p:nvPr>
        </p:nvSpPr>
        <p:spPr/>
        <p:txBody>
          <a:bodyPr/>
          <a:p>
            <a:r>
              <a:rPr lang="fr-FR"/>
              <a:t/>
            </a:r>
          </a:p>
        </p:txBody>
      </p:sp>
    </p:spTree>
  </p:cSld>
</p:sldLayout>
</file>

<file path=ppt/slideLayouts/slideLayout7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5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254"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55"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56"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57"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7" name="PlaceHolder 6"/>
          <p:cNvSpPr>
            <a:spLocks noGrp="1"/>
          </p:cNvSpPr>
          <p:nvPr>
            <p:ph type="ftr" idx="13"/>
          </p:nvPr>
        </p:nvSpPr>
        <p:spPr/>
        <p:txBody>
          <a:bodyPr/>
          <a:p>
            <a:r>
              <a:t>Footer</a:t>
            </a:r>
          </a:p>
        </p:txBody>
      </p:sp>
      <p:sp>
        <p:nvSpPr>
          <p:cNvPr id="8" name="PlaceHolder 7"/>
          <p:cNvSpPr>
            <a:spLocks noGrp="1"/>
          </p:cNvSpPr>
          <p:nvPr>
            <p:ph type="sldNum" idx="14"/>
          </p:nvPr>
        </p:nvSpPr>
        <p:spPr/>
        <p:txBody>
          <a:bodyPr/>
          <a:p>
            <a:fld id="{01886495-483A-48B4-964D-95049ED0517A}" type="slidenum">
              <a:t>&lt;#&gt;</a:t>
            </a:fld>
          </a:p>
        </p:txBody>
      </p:sp>
      <p:sp>
        <p:nvSpPr>
          <p:cNvPr id="9" name="PlaceHolder 8"/>
          <p:cNvSpPr>
            <a:spLocks noGrp="1"/>
          </p:cNvSpPr>
          <p:nvPr>
            <p:ph type="dt" idx="15"/>
          </p:nvPr>
        </p:nvSpPr>
        <p:spPr/>
        <p:txBody>
          <a:bodyPr/>
          <a:p>
            <a:r>
              <a:rPr lang="fr-FR"/>
              <a:t/>
            </a:r>
          </a:p>
        </p:txBody>
      </p:sp>
    </p:spTree>
  </p:cSld>
</p:sldLayout>
</file>

<file path=ppt/slideLayouts/slideLayout7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5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259" name="PlaceHolder 2"/>
          <p:cNvSpPr>
            <a:spLocks noGrp="1"/>
          </p:cNvSpPr>
          <p:nvPr>
            <p:ph/>
          </p:nvPr>
        </p:nvSpPr>
        <p:spPr>
          <a:xfrm>
            <a:off x="609480" y="1604520"/>
            <a:ext cx="3533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60" name="PlaceHolder 3"/>
          <p:cNvSpPr>
            <a:spLocks noGrp="1"/>
          </p:cNvSpPr>
          <p:nvPr>
            <p:ph/>
          </p:nvPr>
        </p:nvSpPr>
        <p:spPr>
          <a:xfrm>
            <a:off x="4319640" y="1604520"/>
            <a:ext cx="3533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61" name="PlaceHolder 4"/>
          <p:cNvSpPr>
            <a:spLocks noGrp="1"/>
          </p:cNvSpPr>
          <p:nvPr>
            <p:ph/>
          </p:nvPr>
        </p:nvSpPr>
        <p:spPr>
          <a:xfrm>
            <a:off x="8029800" y="1604520"/>
            <a:ext cx="3533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62" name="PlaceHolder 5"/>
          <p:cNvSpPr>
            <a:spLocks noGrp="1"/>
          </p:cNvSpPr>
          <p:nvPr>
            <p:ph/>
          </p:nvPr>
        </p:nvSpPr>
        <p:spPr>
          <a:xfrm>
            <a:off x="609480" y="3682080"/>
            <a:ext cx="3533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63" name="PlaceHolder 6"/>
          <p:cNvSpPr>
            <a:spLocks noGrp="1"/>
          </p:cNvSpPr>
          <p:nvPr>
            <p:ph/>
          </p:nvPr>
        </p:nvSpPr>
        <p:spPr>
          <a:xfrm>
            <a:off x="4319640" y="3682080"/>
            <a:ext cx="3533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64" name="PlaceHolder 7"/>
          <p:cNvSpPr>
            <a:spLocks noGrp="1"/>
          </p:cNvSpPr>
          <p:nvPr>
            <p:ph/>
          </p:nvPr>
        </p:nvSpPr>
        <p:spPr>
          <a:xfrm>
            <a:off x="8029800" y="3682080"/>
            <a:ext cx="3533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9" name="PlaceHolder 8"/>
          <p:cNvSpPr>
            <a:spLocks noGrp="1"/>
          </p:cNvSpPr>
          <p:nvPr>
            <p:ph type="ftr" idx="13"/>
          </p:nvPr>
        </p:nvSpPr>
        <p:spPr/>
        <p:txBody>
          <a:bodyPr/>
          <a:p>
            <a:r>
              <a:t>Footer</a:t>
            </a:r>
          </a:p>
        </p:txBody>
      </p:sp>
      <p:sp>
        <p:nvSpPr>
          <p:cNvPr id="10" name="PlaceHolder 9"/>
          <p:cNvSpPr>
            <a:spLocks noGrp="1"/>
          </p:cNvSpPr>
          <p:nvPr>
            <p:ph type="sldNum" idx="14"/>
          </p:nvPr>
        </p:nvSpPr>
        <p:spPr/>
        <p:txBody>
          <a:bodyPr/>
          <a:p>
            <a:fld id="{30662C17-1110-4B8F-AC13-C056A9A86B1F}" type="slidenum">
              <a:t>&lt;#&gt;</a:t>
            </a:fld>
          </a:p>
        </p:txBody>
      </p:sp>
      <p:sp>
        <p:nvSpPr>
          <p:cNvPr id="11" name="PlaceHolder 10"/>
          <p:cNvSpPr>
            <a:spLocks noGrp="1"/>
          </p:cNvSpPr>
          <p:nvPr>
            <p:ph type="dt" idx="15"/>
          </p:nvPr>
        </p:nvSpPr>
        <p:spPr/>
        <p:txBody>
          <a:bodyPr/>
          <a:p>
            <a:r>
              <a:rPr lang="fr-FR"/>
              <a:t/>
            </a:r>
          </a:p>
        </p:txBody>
      </p:sp>
    </p:spTree>
  </p:cSld>
</p:sldLayout>
</file>

<file path=ppt/slideLayouts/slideLayout7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7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6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269" name="PlaceHolder 2"/>
          <p:cNvSpPr>
            <a:spLocks noGrp="1"/>
          </p:cNvSpPr>
          <p:nvPr>
            <p:ph type="subTitle"/>
          </p:nvPr>
        </p:nvSpPr>
        <p:spPr>
          <a:xfrm>
            <a:off x="609480" y="1604520"/>
            <a:ext cx="10972440" cy="3977280"/>
          </a:xfrm>
          <a:prstGeom prst="rect">
            <a:avLst/>
          </a:prstGeom>
          <a:noFill/>
          <a:ln w="0">
            <a:noFill/>
          </a:ln>
        </p:spPr>
        <p:txBody>
          <a:bodyPr lIns="0" rIns="0" tIns="0" bIns="0" anchor="ctr">
            <a:noAutofit/>
          </a:bodyPr>
          <a:p>
            <a:pPr indent="0" algn="ctr">
              <a:buNone/>
            </a:pPr>
            <a:endParaRPr b="0" lang="fr-FR" sz="3200" spc="-1" strike="noStrike">
              <a:solidFill>
                <a:srgbClr val="000000"/>
              </a:solidFill>
              <a:latin typeface="Arial"/>
            </a:endParaRPr>
          </a:p>
        </p:txBody>
      </p:sp>
    </p:spTree>
  </p:cSld>
</p:sldLayout>
</file>

<file path=ppt/slideLayouts/slideLayout7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7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271"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Tree>
  </p:cSld>
</p:sldLayout>
</file>

<file path=ppt/slideLayouts/slideLayout7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72"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273"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74"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Tree>
  </p:cSld>
</p:sldLayout>
</file>

<file path=ppt/slideLayouts/slideLayout7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7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Tree>
  </p:cSld>
</p:sldLayout>
</file>

<file path=ppt/slideLayouts/slideLayout7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76" name="PlaceHolder 1"/>
          <p:cNvSpPr>
            <a:spLocks noGrp="1"/>
          </p:cNvSpPr>
          <p:nvPr>
            <p:ph type="subTitle"/>
          </p:nvPr>
        </p:nvSpPr>
        <p:spPr>
          <a:xfrm>
            <a:off x="609480" y="273600"/>
            <a:ext cx="10972440" cy="5307840"/>
          </a:xfrm>
          <a:prstGeom prst="rect">
            <a:avLst/>
          </a:prstGeom>
          <a:noFill/>
          <a:ln w="0">
            <a:noFill/>
          </a:ln>
        </p:spPr>
        <p:txBody>
          <a:bodyPr lIns="0" rIns="0" tIns="0" bIns="0" anchor="ctr">
            <a:noAutofit/>
          </a:bodyPr>
          <a:p>
            <a:pPr algn="ctr"/>
            <a:endParaRPr b="0" lang="fr-FR" sz="3200" spc="-1" strike="noStrike">
              <a:solidFill>
                <a:srgbClr val="000000"/>
              </a:solidFill>
              <a:latin typeface="Arial"/>
            </a:endParaRPr>
          </a:p>
        </p:txBody>
      </p:sp>
    </p:spTree>
  </p:cSld>
</p:sldLayout>
</file>

<file path=ppt/slideLayouts/slideLayout7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77"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278"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79"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80"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17"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18"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19"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Tree>
  </p:cSld>
</p:sldLayout>
</file>

<file path=ppt/slideLayouts/slideLayout8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8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282"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83"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84"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Tree>
  </p:cSld>
</p:sldLayout>
</file>

<file path=ppt/slideLayouts/slideLayout8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8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286"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87"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88" name="PlaceHolder 4"/>
          <p:cNvSpPr>
            <a:spLocks noGrp="1"/>
          </p:cNvSpPr>
          <p:nvPr>
            <p:ph/>
          </p:nvPr>
        </p:nvSpPr>
        <p:spPr>
          <a:xfrm>
            <a:off x="609480" y="3682080"/>
            <a:ext cx="109724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Tree>
  </p:cSld>
</p:sldLayout>
</file>

<file path=ppt/slideLayouts/slideLayout8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89"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290" name="PlaceHolder 2"/>
          <p:cNvSpPr>
            <a:spLocks noGrp="1"/>
          </p:cNvSpPr>
          <p:nvPr>
            <p:ph/>
          </p:nvPr>
        </p:nvSpPr>
        <p:spPr>
          <a:xfrm>
            <a:off x="609480" y="1604520"/>
            <a:ext cx="109724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91" name="PlaceHolder 3"/>
          <p:cNvSpPr>
            <a:spLocks noGrp="1"/>
          </p:cNvSpPr>
          <p:nvPr>
            <p:ph/>
          </p:nvPr>
        </p:nvSpPr>
        <p:spPr>
          <a:xfrm>
            <a:off x="609480" y="3682080"/>
            <a:ext cx="109724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Tree>
  </p:cSld>
</p:sldLayout>
</file>

<file path=ppt/slideLayouts/slideLayout8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92"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293"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94"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95"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96"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Tree>
  </p:cSld>
</p:sldLayout>
</file>

<file path=ppt/slideLayouts/slideLayout8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97"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298" name="PlaceHolder 2"/>
          <p:cNvSpPr>
            <a:spLocks noGrp="1"/>
          </p:cNvSpPr>
          <p:nvPr>
            <p:ph/>
          </p:nvPr>
        </p:nvSpPr>
        <p:spPr>
          <a:xfrm>
            <a:off x="609480" y="1604520"/>
            <a:ext cx="3533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99" name="PlaceHolder 3"/>
          <p:cNvSpPr>
            <a:spLocks noGrp="1"/>
          </p:cNvSpPr>
          <p:nvPr>
            <p:ph/>
          </p:nvPr>
        </p:nvSpPr>
        <p:spPr>
          <a:xfrm>
            <a:off x="4319640" y="1604520"/>
            <a:ext cx="3533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300" name="PlaceHolder 4"/>
          <p:cNvSpPr>
            <a:spLocks noGrp="1"/>
          </p:cNvSpPr>
          <p:nvPr>
            <p:ph/>
          </p:nvPr>
        </p:nvSpPr>
        <p:spPr>
          <a:xfrm>
            <a:off x="8029800" y="1604520"/>
            <a:ext cx="3533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301" name="PlaceHolder 5"/>
          <p:cNvSpPr>
            <a:spLocks noGrp="1"/>
          </p:cNvSpPr>
          <p:nvPr>
            <p:ph/>
          </p:nvPr>
        </p:nvSpPr>
        <p:spPr>
          <a:xfrm>
            <a:off x="609480" y="3682080"/>
            <a:ext cx="3533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302" name="PlaceHolder 6"/>
          <p:cNvSpPr>
            <a:spLocks noGrp="1"/>
          </p:cNvSpPr>
          <p:nvPr>
            <p:ph/>
          </p:nvPr>
        </p:nvSpPr>
        <p:spPr>
          <a:xfrm>
            <a:off x="4319640" y="3682080"/>
            <a:ext cx="3533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303" name="PlaceHolder 7"/>
          <p:cNvSpPr>
            <a:spLocks noGrp="1"/>
          </p:cNvSpPr>
          <p:nvPr>
            <p:ph/>
          </p:nvPr>
        </p:nvSpPr>
        <p:spPr>
          <a:xfrm>
            <a:off x="8029800" y="3682080"/>
            <a:ext cx="3533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21"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2"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3" name="PlaceHolder 4"/>
          <p:cNvSpPr>
            <a:spLocks noGrp="1"/>
          </p:cNvSpPr>
          <p:nvPr>
            <p:ph/>
          </p:nvPr>
        </p:nvSpPr>
        <p:spPr>
          <a:xfrm>
            <a:off x="609480" y="3682080"/>
            <a:ext cx="109724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slideLayout" Target="../slideLayouts/slideLayout13.xml"/><Relationship Id="rId6" Type="http://schemas.openxmlformats.org/officeDocument/2006/relationships/slideLayout" Target="../slideLayouts/slideLayout14.xml"/><Relationship Id="rId7" Type="http://schemas.openxmlformats.org/officeDocument/2006/relationships/slideLayout" Target="../slideLayouts/slideLayout15.xml"/><Relationship Id="rId8" Type="http://schemas.openxmlformats.org/officeDocument/2006/relationships/slideLayout" Target="../slideLayouts/slideLayout16.xml"/><Relationship Id="rId9" Type="http://schemas.openxmlformats.org/officeDocument/2006/relationships/slideLayout" Target="../slideLayouts/slideLayout17.xml"/><Relationship Id="rId10" Type="http://schemas.openxmlformats.org/officeDocument/2006/relationships/slideLayout" Target="../slideLayouts/slideLayout18.xml"/><Relationship Id="rId11" Type="http://schemas.openxmlformats.org/officeDocument/2006/relationships/slideLayout" Target="../slideLayouts/slideLayout19.xml"/><Relationship Id="rId12" Type="http://schemas.openxmlformats.org/officeDocument/2006/relationships/slideLayout" Target="../slideLayouts/slideLayout20.xml"/><Relationship Id="rId13" Type="http://schemas.openxmlformats.org/officeDocument/2006/relationships/slideLayout" Target="../slideLayouts/slideLayout21.xml"/><Relationship Id="rId14" Type="http://schemas.openxmlformats.org/officeDocument/2006/relationships/slideLayout" Target="../slideLayouts/slideLayout22.xml"/><Relationship Id="rId15" Type="http://schemas.openxmlformats.org/officeDocument/2006/relationships/slideLayout" Target="../slideLayouts/slideLayout23.xml"/><Relationship Id="rId16"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5.jpeg"/><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 Id="rId11" Type="http://schemas.openxmlformats.org/officeDocument/2006/relationships/slideLayout" Target="../slideLayouts/slideLayout33.xml"/><Relationship Id="rId12" Type="http://schemas.openxmlformats.org/officeDocument/2006/relationships/slideLayout" Target="../slideLayouts/slideLayout34.xml"/><Relationship Id="rId13" Type="http://schemas.openxmlformats.org/officeDocument/2006/relationships/slideLayout" Target="../slideLayouts/slideLayout35.xml"/><Relationship Id="rId14" Type="http://schemas.openxmlformats.org/officeDocument/2006/relationships/slideLayout" Target="../slideLayouts/slideLayout36.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image" Target="../media/image3.png"/><Relationship Id="rId3" Type="http://schemas.openxmlformats.org/officeDocument/2006/relationships/image" Target="../media/image3.png"/><Relationship Id="rId4" Type="http://schemas.openxmlformats.org/officeDocument/2006/relationships/image" Target="../media/image6.png"/><Relationship Id="rId5" Type="http://schemas.openxmlformats.org/officeDocument/2006/relationships/image" Target="../media/image4.png"/><Relationship Id="rId6" Type="http://schemas.openxmlformats.org/officeDocument/2006/relationships/slideLayout" Target="../slideLayouts/slideLayout37.xml"/><Relationship Id="rId7" Type="http://schemas.openxmlformats.org/officeDocument/2006/relationships/slideLayout" Target="../slideLayouts/slideLayout38.xml"/><Relationship Id="rId8" Type="http://schemas.openxmlformats.org/officeDocument/2006/relationships/slideLayout" Target="../slideLayouts/slideLayout39.xml"/><Relationship Id="rId9" Type="http://schemas.openxmlformats.org/officeDocument/2006/relationships/slideLayout" Target="../slideLayouts/slideLayout40.xml"/><Relationship Id="rId10" Type="http://schemas.openxmlformats.org/officeDocument/2006/relationships/slideLayout" Target="../slideLayouts/slideLayout41.xml"/><Relationship Id="rId11" Type="http://schemas.openxmlformats.org/officeDocument/2006/relationships/slideLayout" Target="../slideLayouts/slideLayout42.xml"/><Relationship Id="rId12" Type="http://schemas.openxmlformats.org/officeDocument/2006/relationships/slideLayout" Target="../slideLayouts/slideLayout43.xml"/><Relationship Id="rId13" Type="http://schemas.openxmlformats.org/officeDocument/2006/relationships/slideLayout" Target="../slideLayouts/slideLayout44.xml"/><Relationship Id="rId14" Type="http://schemas.openxmlformats.org/officeDocument/2006/relationships/slideLayout" Target="../slideLayouts/slideLayout45.xml"/><Relationship Id="rId15" Type="http://schemas.openxmlformats.org/officeDocument/2006/relationships/slideLayout" Target="../slideLayouts/slideLayout46.xml"/><Relationship Id="rId16" Type="http://schemas.openxmlformats.org/officeDocument/2006/relationships/slideLayout" Target="../slideLayouts/slideLayout47.xml"/><Relationship Id="rId17" Type="http://schemas.openxmlformats.org/officeDocument/2006/relationships/slideLayout" Target="../slideLayouts/slideLayout48.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image" Target="../media/image6.png"/><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4.png"/><Relationship Id="rId6" Type="http://schemas.openxmlformats.org/officeDocument/2006/relationships/image" Target="../media/image4.png"/><Relationship Id="rId7" Type="http://schemas.openxmlformats.org/officeDocument/2006/relationships/slideLayout" Target="../slideLayouts/slideLayout49.xml"/><Relationship Id="rId8" Type="http://schemas.openxmlformats.org/officeDocument/2006/relationships/slideLayout" Target="../slideLayouts/slideLayout50.xml"/><Relationship Id="rId9" Type="http://schemas.openxmlformats.org/officeDocument/2006/relationships/slideLayout" Target="../slideLayouts/slideLayout51.xml"/><Relationship Id="rId10" Type="http://schemas.openxmlformats.org/officeDocument/2006/relationships/slideLayout" Target="../slideLayouts/slideLayout52.xml"/><Relationship Id="rId11" Type="http://schemas.openxmlformats.org/officeDocument/2006/relationships/slideLayout" Target="../slideLayouts/slideLayout53.xml"/><Relationship Id="rId12" Type="http://schemas.openxmlformats.org/officeDocument/2006/relationships/slideLayout" Target="../slideLayouts/slideLayout54.xml"/><Relationship Id="rId13" Type="http://schemas.openxmlformats.org/officeDocument/2006/relationships/slideLayout" Target="../slideLayouts/slideLayout55.xml"/><Relationship Id="rId14" Type="http://schemas.openxmlformats.org/officeDocument/2006/relationships/slideLayout" Target="../slideLayouts/slideLayout56.xml"/><Relationship Id="rId15" Type="http://schemas.openxmlformats.org/officeDocument/2006/relationships/slideLayout" Target="../slideLayouts/slideLayout57.xml"/><Relationship Id="rId16" Type="http://schemas.openxmlformats.org/officeDocument/2006/relationships/slideLayout" Target="../slideLayouts/slideLayout58.xml"/><Relationship Id="rId17" Type="http://schemas.openxmlformats.org/officeDocument/2006/relationships/slideLayout" Target="../slideLayouts/slideLayout59.xml"/><Relationship Id="rId18" Type="http://schemas.openxmlformats.org/officeDocument/2006/relationships/slideLayout" Target="../slideLayouts/slideLayout60.xml"/>
</Relationships>
</file>

<file path=ppt/slideMasters/_rels/slideMaster6.xml.rels><?xml version="1.0" encoding="UTF-8"?>
<Relationships xmlns="http://schemas.openxmlformats.org/package/2006/relationships"><Relationship Id="rId1" Type="http://schemas.openxmlformats.org/officeDocument/2006/relationships/theme" Target="../theme/theme6.xml"/><Relationship Id="rId2" Type="http://schemas.openxmlformats.org/officeDocument/2006/relationships/image" Target="../media/image4.png"/><Relationship Id="rId3" Type="http://schemas.openxmlformats.org/officeDocument/2006/relationships/image" Target="../media/image7.png"/><Relationship Id="rId4" Type="http://schemas.openxmlformats.org/officeDocument/2006/relationships/image" Target="../media/image3.png"/><Relationship Id="rId5" Type="http://schemas.openxmlformats.org/officeDocument/2006/relationships/slideLayout" Target="../slideLayouts/slideLayout61.xml"/><Relationship Id="rId6" Type="http://schemas.openxmlformats.org/officeDocument/2006/relationships/slideLayout" Target="../slideLayouts/slideLayout62.xml"/><Relationship Id="rId7" Type="http://schemas.openxmlformats.org/officeDocument/2006/relationships/slideLayout" Target="../slideLayouts/slideLayout63.xml"/><Relationship Id="rId8" Type="http://schemas.openxmlformats.org/officeDocument/2006/relationships/slideLayout" Target="../slideLayouts/slideLayout64.xml"/><Relationship Id="rId9" Type="http://schemas.openxmlformats.org/officeDocument/2006/relationships/slideLayout" Target="../slideLayouts/slideLayout65.xml"/><Relationship Id="rId10" Type="http://schemas.openxmlformats.org/officeDocument/2006/relationships/slideLayout" Target="../slideLayouts/slideLayout66.xml"/><Relationship Id="rId11" Type="http://schemas.openxmlformats.org/officeDocument/2006/relationships/slideLayout" Target="../slideLayouts/slideLayout67.xml"/><Relationship Id="rId12" Type="http://schemas.openxmlformats.org/officeDocument/2006/relationships/slideLayout" Target="../slideLayouts/slideLayout68.xml"/><Relationship Id="rId13" Type="http://schemas.openxmlformats.org/officeDocument/2006/relationships/slideLayout" Target="../slideLayouts/slideLayout69.xml"/><Relationship Id="rId14" Type="http://schemas.openxmlformats.org/officeDocument/2006/relationships/slideLayout" Target="../slideLayouts/slideLayout70.xml"/><Relationship Id="rId15" Type="http://schemas.openxmlformats.org/officeDocument/2006/relationships/slideLayout" Target="../slideLayouts/slideLayout71.xml"/><Relationship Id="rId16" Type="http://schemas.openxmlformats.org/officeDocument/2006/relationships/slideLayout" Target="../slideLayouts/slideLayout72.xml"/>
</Relationships>
</file>

<file path=ppt/slideMasters/_rels/slideMaster7.xml.rels><?xml version="1.0" encoding="UTF-8"?>
<Relationships xmlns="http://schemas.openxmlformats.org/package/2006/relationships"><Relationship Id="rId1" Type="http://schemas.openxmlformats.org/officeDocument/2006/relationships/theme" Target="../theme/theme7.xml"/><Relationship Id="rId2" Type="http://schemas.openxmlformats.org/officeDocument/2006/relationships/image" Target="../media/image8.jpeg"/><Relationship Id="rId3" Type="http://schemas.openxmlformats.org/officeDocument/2006/relationships/slideLayout" Target="../slideLayouts/slideLayout73.xml"/><Relationship Id="rId4" Type="http://schemas.openxmlformats.org/officeDocument/2006/relationships/slideLayout" Target="../slideLayouts/slideLayout74.xml"/><Relationship Id="rId5" Type="http://schemas.openxmlformats.org/officeDocument/2006/relationships/slideLayout" Target="../slideLayouts/slideLayout75.xml"/><Relationship Id="rId6" Type="http://schemas.openxmlformats.org/officeDocument/2006/relationships/slideLayout" Target="../slideLayouts/slideLayout76.xml"/><Relationship Id="rId7" Type="http://schemas.openxmlformats.org/officeDocument/2006/relationships/slideLayout" Target="../slideLayouts/slideLayout77.xml"/><Relationship Id="rId8" Type="http://schemas.openxmlformats.org/officeDocument/2006/relationships/slideLayout" Target="../slideLayouts/slideLayout78.xml"/><Relationship Id="rId9" Type="http://schemas.openxmlformats.org/officeDocument/2006/relationships/slideLayout" Target="../slideLayouts/slideLayout79.xml"/><Relationship Id="rId10" Type="http://schemas.openxmlformats.org/officeDocument/2006/relationships/slideLayout" Target="../slideLayouts/slideLayout80.xml"/><Relationship Id="rId11" Type="http://schemas.openxmlformats.org/officeDocument/2006/relationships/slideLayout" Target="../slideLayouts/slideLayout81.xml"/><Relationship Id="rId12" Type="http://schemas.openxmlformats.org/officeDocument/2006/relationships/slideLayout" Target="../slideLayouts/slideLayout82.xml"/><Relationship Id="rId13" Type="http://schemas.openxmlformats.org/officeDocument/2006/relationships/slideLayout" Target="../slideLayouts/slideLayout83.xml"/><Relationship Id="rId14" Type="http://schemas.openxmlformats.org/officeDocument/2006/relationships/slideLayout" Target="../slideLayouts/slideLayout8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0" name="Image 3" descr=""/>
          <p:cNvPicPr/>
          <p:nvPr/>
        </p:nvPicPr>
        <p:blipFill>
          <a:blip r:embed="rId2">
            <a:alphaModFix amt="50000"/>
          </a:blip>
          <a:stretch/>
        </p:blipFill>
        <p:spPr>
          <a:xfrm>
            <a:off x="0" y="0"/>
            <a:ext cx="12200400" cy="6856200"/>
          </a:xfrm>
          <a:prstGeom prst="rect">
            <a:avLst/>
          </a:prstGeom>
          <a:ln w="0">
            <a:noFill/>
          </a:ln>
        </p:spPr>
      </p:pic>
      <p:sp>
        <p:nvSpPr>
          <p:cNvPr id="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r>
              <a:rPr b="0" lang="fr-FR" sz="4400" spc="-1" strike="noStrike">
                <a:solidFill>
                  <a:srgbClr val="000000"/>
                </a:solidFill>
                <a:latin typeface="Arial"/>
              </a:rPr>
              <a:t>Cliquez pour éditer le format du texte-titre</a:t>
            </a:r>
            <a:endParaRPr b="0" lang="fr-FR" sz="4400" spc="-1" strike="noStrike">
              <a:solidFill>
                <a:srgbClr val="000000"/>
              </a:solidFill>
              <a:latin typeface="Arial"/>
            </a:endParaRPr>
          </a:p>
        </p:txBody>
      </p:sp>
      <p:sp>
        <p:nvSpPr>
          <p:cNvPr id="2" name="PlaceHolder 2"/>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3200" spc="-1" strike="noStrike">
                <a:solidFill>
                  <a:srgbClr val="000000"/>
                </a:solidFill>
                <a:latin typeface="Arial"/>
              </a:rPr>
              <a:t>Cliquez pour éditer le format du plan de texte</a:t>
            </a:r>
            <a:endParaRPr b="0" lang="fr-FR" sz="32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fr-FR" sz="2800" spc="-1" strike="noStrike">
                <a:solidFill>
                  <a:srgbClr val="000000"/>
                </a:solidFill>
                <a:latin typeface="Arial"/>
              </a:rPr>
              <a:t>Second niveau de plan</a:t>
            </a:r>
            <a:endParaRPr b="0" lang="fr-FR" sz="28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fr-FR" sz="2400" spc="-1" strike="noStrike">
                <a:solidFill>
                  <a:srgbClr val="000000"/>
                </a:solidFill>
                <a:latin typeface="Arial"/>
              </a:rPr>
              <a:t>Troisième niveau de plan</a:t>
            </a:r>
            <a:endParaRPr b="0" lang="fr-FR" sz="24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fr-FR" sz="2000" spc="-1" strike="noStrike">
                <a:solidFill>
                  <a:srgbClr val="000000"/>
                </a:solidFill>
                <a:latin typeface="Arial"/>
              </a:rPr>
              <a:t>Quatrième niveau de plan</a:t>
            </a:r>
            <a:endParaRPr b="0" lang="fr-FR" sz="20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fr-FR" sz="2000" spc="-1" strike="noStrike">
                <a:solidFill>
                  <a:srgbClr val="000000"/>
                </a:solidFill>
                <a:latin typeface="Arial"/>
              </a:rPr>
              <a:t>Cinquième niveau de plan</a:t>
            </a:r>
            <a:endParaRPr b="0" lang="fr-FR" sz="20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fr-FR" sz="2000" spc="-1" strike="noStrike">
                <a:solidFill>
                  <a:srgbClr val="000000"/>
                </a:solidFill>
                <a:latin typeface="Arial"/>
              </a:rPr>
              <a:t>Sixième niveau de plan</a:t>
            </a:r>
            <a:endParaRPr b="0" lang="fr-FR" sz="20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fr-FR" sz="2000" spc="-1" strike="noStrike">
                <a:solidFill>
                  <a:srgbClr val="000000"/>
                </a:solidFill>
                <a:latin typeface="Arial"/>
              </a:rPr>
              <a:t>Septième niveau de plan</a:t>
            </a:r>
            <a:endParaRPr b="0" lang="fr-FR"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41000">
              <a:srgbClr val="c7cfdb">
                <a:alpha val="65098"/>
              </a:srgbClr>
            </a:gs>
            <a:gs pos="100000">
              <a:srgbClr val="e8e8e8"/>
            </a:gs>
          </a:gsLst>
          <a:lin ang="8400000"/>
        </a:gradFill>
      </p:bgPr>
    </p:bg>
    <p:spTree>
      <p:nvGrpSpPr>
        <p:cNvPr id="1" name=""/>
        <p:cNvGrpSpPr/>
        <p:nvPr/>
      </p:nvGrpSpPr>
      <p:grpSpPr>
        <a:xfrm>
          <a:off x="0" y="0"/>
          <a:ext cx="0" cy="0"/>
          <a:chOff x="0" y="0"/>
          <a:chExt cx="0" cy="0"/>
        </a:xfrm>
      </p:grpSpPr>
      <p:sp>
        <p:nvSpPr>
          <p:cNvPr id="39" name="Rectangle arrondi 3"/>
          <p:cNvSpPr/>
          <p:nvPr/>
        </p:nvSpPr>
        <p:spPr>
          <a:xfrm>
            <a:off x="256680" y="256680"/>
            <a:ext cx="11676960" cy="6350760"/>
          </a:xfrm>
          <a:prstGeom prst="roundRect">
            <a:avLst>
              <a:gd name="adj" fmla="val 4303"/>
            </a:avLst>
          </a:prstGeom>
          <a:noFill/>
          <a:ln w="19050">
            <a:solidFill>
              <a:srgbClr val="ffffff"/>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en-US" sz="1800" spc="-1" strike="noStrike">
              <a:solidFill>
                <a:schemeClr val="lt1"/>
              </a:solidFill>
              <a:latin typeface="Aptos"/>
              <a:ea typeface="DejaVu Sans"/>
            </a:endParaRPr>
          </a:p>
        </p:txBody>
      </p:sp>
      <p:pic>
        <p:nvPicPr>
          <p:cNvPr id="40" name="Graphisme 7" descr=""/>
          <p:cNvPicPr/>
          <p:nvPr/>
        </p:nvPicPr>
        <p:blipFill>
          <a:blip r:embed="rId2">
            <a:alphaModFix amt="50000"/>
          </a:blip>
          <a:srcRect l="31047" t="0" r="0" b="0"/>
          <a:stretch/>
        </p:blipFill>
        <p:spPr>
          <a:xfrm>
            <a:off x="0" y="2887560"/>
            <a:ext cx="2430720" cy="3602880"/>
          </a:xfrm>
          <a:prstGeom prst="rect">
            <a:avLst/>
          </a:prstGeom>
          <a:ln w="0">
            <a:noFill/>
          </a:ln>
        </p:spPr>
      </p:pic>
      <p:pic>
        <p:nvPicPr>
          <p:cNvPr id="41" name="Graphisme 8" descr=""/>
          <p:cNvPicPr/>
          <p:nvPr/>
        </p:nvPicPr>
        <p:blipFill>
          <a:blip r:embed="rId3">
            <a:alphaModFix amt="50000"/>
          </a:blip>
          <a:srcRect l="0" t="15877" r="0" b="0"/>
          <a:stretch/>
        </p:blipFill>
        <p:spPr>
          <a:xfrm rot="5400000">
            <a:off x="11283120" y="2493720"/>
            <a:ext cx="1031040" cy="885960"/>
          </a:xfrm>
          <a:prstGeom prst="rect">
            <a:avLst/>
          </a:prstGeom>
          <a:ln w="0">
            <a:noFill/>
          </a:ln>
        </p:spPr>
      </p:pic>
      <p:pic>
        <p:nvPicPr>
          <p:cNvPr id="42" name="Graphisme 9" descr=""/>
          <p:cNvPicPr/>
          <p:nvPr/>
        </p:nvPicPr>
        <p:blipFill>
          <a:blip r:embed="rId4">
            <a:alphaModFix amt="50000"/>
          </a:blip>
          <a:srcRect l="0" t="0" r="0" b="-879"/>
          <a:stretch/>
        </p:blipFill>
        <p:spPr>
          <a:xfrm>
            <a:off x="9897840" y="5987160"/>
            <a:ext cx="488160" cy="503280"/>
          </a:xfrm>
          <a:prstGeom prst="rect">
            <a:avLst/>
          </a:prstGeom>
          <a:ln w="0">
            <a:noFill/>
          </a:ln>
        </p:spPr>
      </p:pic>
      <p:sp>
        <p:nvSpPr>
          <p:cNvPr id="43" name="PlaceHolder 1"/>
          <p:cNvSpPr>
            <a:spLocks noGrp="1"/>
          </p:cNvSpPr>
          <p:nvPr>
            <p:ph type="ftr" idx="1"/>
          </p:nvPr>
        </p:nvSpPr>
        <p:spPr>
          <a:xfrm>
            <a:off x="4038480" y="6563160"/>
            <a:ext cx="4113000" cy="22680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Times New Roman"/>
              </a:defRPr>
            </a:lvl1pPr>
          </a:lstStyle>
          <a:p>
            <a:pPr indent="0" algn="ctr">
              <a:lnSpc>
                <a:spcPct val="100000"/>
              </a:lnSpc>
              <a:buNone/>
              <a:tabLst>
                <a:tab algn="l" pos="0"/>
              </a:tabLst>
            </a:pPr>
            <a:r>
              <a:rPr b="0" lang="fr-FR" sz="1400" spc="-1" strike="noStrike">
                <a:solidFill>
                  <a:srgbClr val="000000"/>
                </a:solidFill>
                <a:latin typeface="Times New Roman"/>
              </a:rPr>
              <a:t>&lt;pied de page&gt;</a:t>
            </a:r>
            <a:endParaRPr b="0" lang="fr-FR" sz="1400" spc="-1" strike="noStrike">
              <a:solidFill>
                <a:srgbClr val="000000"/>
              </a:solidFill>
              <a:latin typeface="Times New Roman"/>
            </a:endParaRPr>
          </a:p>
        </p:txBody>
      </p:sp>
      <p:sp>
        <p:nvSpPr>
          <p:cNvPr id="44" name="PlaceHolder 2"/>
          <p:cNvSpPr>
            <a:spLocks noGrp="1"/>
          </p:cNvSpPr>
          <p:nvPr>
            <p:ph type="sldNum" idx="2"/>
          </p:nvPr>
        </p:nvSpPr>
        <p:spPr>
          <a:xfrm>
            <a:off x="9375840" y="6563160"/>
            <a:ext cx="2741400" cy="22680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en-US" sz="1200" spc="-1" strike="noStrike">
                <a:solidFill>
                  <a:srgbClr val="8b8b8b"/>
                </a:solidFill>
                <a:latin typeface="Aptos"/>
              </a:defRPr>
            </a:lvl1pPr>
          </a:lstStyle>
          <a:p>
            <a:pPr indent="0" algn="r">
              <a:lnSpc>
                <a:spcPct val="100000"/>
              </a:lnSpc>
              <a:buNone/>
              <a:tabLst>
                <a:tab algn="l" pos="0"/>
              </a:tabLst>
            </a:pPr>
            <a:fld id="{7DC52920-E3AB-45A9-9812-AE5103B4C0E1}" type="slidenum">
              <a:rPr b="0" lang="en-US" sz="1200" spc="-1" strike="noStrike">
                <a:solidFill>
                  <a:srgbClr val="8b8b8b"/>
                </a:solidFill>
                <a:latin typeface="Aptos"/>
              </a:rPr>
              <a:t>&lt;numéro&gt;</a:t>
            </a:fld>
            <a:endParaRPr b="0" lang="fr-FR" sz="1200" spc="-1" strike="noStrike">
              <a:solidFill>
                <a:srgbClr val="000000"/>
              </a:solidFill>
              <a:latin typeface="Times New Roman"/>
            </a:endParaRPr>
          </a:p>
        </p:txBody>
      </p:sp>
      <p:sp>
        <p:nvSpPr>
          <p:cNvPr id="45" name="PlaceHolder 3"/>
          <p:cNvSpPr>
            <a:spLocks noGrp="1"/>
          </p:cNvSpPr>
          <p:nvPr>
            <p:ph type="dt" idx="3"/>
          </p:nvPr>
        </p:nvSpPr>
        <p:spPr>
          <a:xfrm>
            <a:off x="838080" y="6563160"/>
            <a:ext cx="2741400" cy="22680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Times New Roman"/>
              </a:defRPr>
            </a:lvl1pPr>
          </a:lstStyle>
          <a:p>
            <a:pPr indent="0">
              <a:buNone/>
            </a:pPr>
            <a:r>
              <a:rPr b="0" lang="fr-FR" sz="1400" spc="-1" strike="noStrike">
                <a:solidFill>
                  <a:srgbClr val="000000"/>
                </a:solidFill>
                <a:latin typeface="Times New Roman"/>
              </a:rPr>
              <a:t>&lt;date/heure&gt;</a:t>
            </a:r>
            <a:endParaRPr b="0" lang="fr-FR" sz="1400" spc="-1" strike="noStrike">
              <a:solidFill>
                <a:srgbClr val="000000"/>
              </a:solidFill>
              <a:latin typeface="Times New Roman"/>
            </a:endParaRPr>
          </a:p>
        </p:txBody>
      </p:sp>
      <p:sp>
        <p:nvSpPr>
          <p:cNvPr id="46" name="PlaceHolder 4"/>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r>
              <a:rPr b="0" lang="fr-FR" sz="4400" spc="-1" strike="noStrike">
                <a:solidFill>
                  <a:srgbClr val="000000"/>
                </a:solidFill>
                <a:latin typeface="Arial"/>
              </a:rPr>
              <a:t>Cliquez pour éditer le format du texte-titre</a:t>
            </a:r>
            <a:endParaRPr b="0" lang="fr-FR" sz="4400" spc="-1" strike="noStrike">
              <a:solidFill>
                <a:srgbClr val="000000"/>
              </a:solidFill>
              <a:latin typeface="Arial"/>
            </a:endParaRPr>
          </a:p>
        </p:txBody>
      </p:sp>
      <p:sp>
        <p:nvSpPr>
          <p:cNvPr id="47" name="PlaceHolder 5"/>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3200" spc="-1" strike="noStrike">
                <a:solidFill>
                  <a:srgbClr val="000000"/>
                </a:solidFill>
                <a:latin typeface="Arial"/>
              </a:rPr>
              <a:t>Cliquez pour éditer le format du plan de texte</a:t>
            </a:r>
            <a:endParaRPr b="0" lang="fr-FR" sz="32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fr-FR" sz="2800" spc="-1" strike="noStrike">
                <a:solidFill>
                  <a:srgbClr val="000000"/>
                </a:solidFill>
                <a:latin typeface="Arial"/>
              </a:rPr>
              <a:t>Second niveau de plan</a:t>
            </a:r>
            <a:endParaRPr b="0" lang="fr-FR" sz="28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fr-FR" sz="2400" spc="-1" strike="noStrike">
                <a:solidFill>
                  <a:srgbClr val="000000"/>
                </a:solidFill>
                <a:latin typeface="Arial"/>
              </a:rPr>
              <a:t>Troisième niveau de plan</a:t>
            </a:r>
            <a:endParaRPr b="0" lang="fr-FR" sz="24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fr-FR" sz="2000" spc="-1" strike="noStrike">
                <a:solidFill>
                  <a:srgbClr val="000000"/>
                </a:solidFill>
                <a:latin typeface="Arial"/>
              </a:rPr>
              <a:t>Quatrième niveau de plan</a:t>
            </a:r>
            <a:endParaRPr b="0" lang="fr-FR" sz="20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fr-FR" sz="2000" spc="-1" strike="noStrike">
                <a:solidFill>
                  <a:srgbClr val="000000"/>
                </a:solidFill>
                <a:latin typeface="Arial"/>
              </a:rPr>
              <a:t>Cinquième niveau de plan</a:t>
            </a:r>
            <a:endParaRPr b="0" lang="fr-FR" sz="20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fr-FR" sz="2000" spc="-1" strike="noStrike">
                <a:solidFill>
                  <a:srgbClr val="000000"/>
                </a:solidFill>
                <a:latin typeface="Arial"/>
              </a:rPr>
              <a:t>Sixième niveau de plan</a:t>
            </a:r>
            <a:endParaRPr b="0" lang="fr-FR" sz="20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fr-FR" sz="2000" spc="-1" strike="noStrike">
                <a:solidFill>
                  <a:srgbClr val="000000"/>
                </a:solidFill>
                <a:latin typeface="Arial"/>
              </a:rPr>
              <a:t>Septième niveau de plan</a:t>
            </a:r>
            <a:endParaRPr b="0" lang="fr-FR"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2" r:id="rId15"/>
    <p:sldLayoutId id="2147483673" r:id="rId16"/>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41000">
              <a:srgbClr val="c7cfdb">
                <a:alpha val="65098"/>
              </a:srgbClr>
            </a:gs>
            <a:gs pos="100000">
              <a:srgbClr val="e8e8e8"/>
            </a:gs>
          </a:gsLst>
          <a:lin ang="8400000"/>
        </a:gradFill>
      </p:bgPr>
    </p:bg>
    <p:spTree>
      <p:nvGrpSpPr>
        <p:cNvPr id="1" name=""/>
        <p:cNvGrpSpPr/>
        <p:nvPr/>
      </p:nvGrpSpPr>
      <p:grpSpPr>
        <a:xfrm>
          <a:off x="0" y="0"/>
          <a:ext cx="0" cy="0"/>
          <a:chOff x="0" y="0"/>
          <a:chExt cx="0" cy="0"/>
        </a:xfrm>
      </p:grpSpPr>
      <p:pic>
        <p:nvPicPr>
          <p:cNvPr id="84" name="Image 10" descr=""/>
          <p:cNvPicPr/>
          <p:nvPr/>
        </p:nvPicPr>
        <p:blipFill>
          <a:blip r:embed="rId2">
            <a:alphaModFix amt="50000"/>
          </a:blip>
          <a:srcRect l="3063" t="0" r="0" b="3064"/>
          <a:stretch/>
        </p:blipFill>
        <p:spPr>
          <a:xfrm>
            <a:off x="0" y="2880"/>
            <a:ext cx="12195360" cy="6853320"/>
          </a:xfrm>
          <a:prstGeom prst="rect">
            <a:avLst/>
          </a:prstGeom>
          <a:ln w="0">
            <a:noFill/>
          </a:ln>
        </p:spPr>
      </p:pic>
      <p:sp>
        <p:nvSpPr>
          <p:cNvPr id="85" name="Rectangle arrondi 4"/>
          <p:cNvSpPr/>
          <p:nvPr/>
        </p:nvSpPr>
        <p:spPr>
          <a:xfrm>
            <a:off x="256680" y="256680"/>
            <a:ext cx="11676960" cy="6350760"/>
          </a:xfrm>
          <a:prstGeom prst="roundRect">
            <a:avLst>
              <a:gd name="adj" fmla="val 4303"/>
            </a:avLst>
          </a:prstGeom>
          <a:noFill/>
          <a:ln w="19050">
            <a:solidFill>
              <a:srgbClr val="ffffff"/>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en-US" sz="1800" spc="-1" strike="noStrike">
              <a:solidFill>
                <a:schemeClr val="lt1"/>
              </a:solidFill>
              <a:latin typeface="Aptos"/>
              <a:ea typeface="DejaVu Sans"/>
            </a:endParaRPr>
          </a:p>
        </p:txBody>
      </p:sp>
      <p:sp>
        <p:nvSpPr>
          <p:cNvPr id="86" name="PlaceHolder 1"/>
          <p:cNvSpPr>
            <a:spLocks noGrp="1"/>
          </p:cNvSpPr>
          <p:nvPr>
            <p:ph type="ftr" idx="4"/>
          </p:nvPr>
        </p:nvSpPr>
        <p:spPr>
          <a:xfrm>
            <a:off x="4038480" y="6563160"/>
            <a:ext cx="4113000" cy="22680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Times New Roman"/>
              </a:defRPr>
            </a:lvl1pPr>
          </a:lstStyle>
          <a:p>
            <a:pPr indent="0" algn="ctr">
              <a:lnSpc>
                <a:spcPct val="100000"/>
              </a:lnSpc>
              <a:buNone/>
              <a:tabLst>
                <a:tab algn="l" pos="0"/>
              </a:tabLst>
            </a:pPr>
            <a:r>
              <a:rPr b="0" lang="fr-FR" sz="1400" spc="-1" strike="noStrike">
                <a:solidFill>
                  <a:srgbClr val="000000"/>
                </a:solidFill>
                <a:latin typeface="Times New Roman"/>
              </a:rPr>
              <a:t>&lt;pied de page&gt;</a:t>
            </a:r>
            <a:endParaRPr b="0" lang="fr-FR" sz="1400" spc="-1" strike="noStrike">
              <a:solidFill>
                <a:srgbClr val="000000"/>
              </a:solidFill>
              <a:latin typeface="Times New Roman"/>
            </a:endParaRPr>
          </a:p>
        </p:txBody>
      </p:sp>
      <p:sp>
        <p:nvSpPr>
          <p:cNvPr id="87" name="PlaceHolder 2"/>
          <p:cNvSpPr>
            <a:spLocks noGrp="1"/>
          </p:cNvSpPr>
          <p:nvPr>
            <p:ph type="sldNum" idx="5"/>
          </p:nvPr>
        </p:nvSpPr>
        <p:spPr>
          <a:xfrm>
            <a:off x="9375840" y="6563160"/>
            <a:ext cx="2741400" cy="22680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en-US" sz="1200" spc="-1" strike="noStrike">
                <a:solidFill>
                  <a:srgbClr val="8b8b8b"/>
                </a:solidFill>
                <a:latin typeface="Aptos"/>
              </a:defRPr>
            </a:lvl1pPr>
          </a:lstStyle>
          <a:p>
            <a:pPr indent="0" algn="r">
              <a:lnSpc>
                <a:spcPct val="100000"/>
              </a:lnSpc>
              <a:buNone/>
              <a:tabLst>
                <a:tab algn="l" pos="0"/>
              </a:tabLst>
            </a:pPr>
            <a:fld id="{08C90709-ED56-4BA9-90FB-4A03752B3DDB}" type="slidenum">
              <a:rPr b="0" lang="en-US" sz="1200" spc="-1" strike="noStrike">
                <a:solidFill>
                  <a:srgbClr val="8b8b8b"/>
                </a:solidFill>
                <a:latin typeface="Aptos"/>
              </a:rPr>
              <a:t>&lt;numéro&gt;</a:t>
            </a:fld>
            <a:endParaRPr b="0" lang="fr-FR" sz="1200" spc="-1" strike="noStrike">
              <a:solidFill>
                <a:srgbClr val="000000"/>
              </a:solidFill>
              <a:latin typeface="Times New Roman"/>
            </a:endParaRPr>
          </a:p>
        </p:txBody>
      </p:sp>
      <p:sp>
        <p:nvSpPr>
          <p:cNvPr id="88" name="PlaceHolder 3"/>
          <p:cNvSpPr>
            <a:spLocks noGrp="1"/>
          </p:cNvSpPr>
          <p:nvPr>
            <p:ph type="dt" idx="6"/>
          </p:nvPr>
        </p:nvSpPr>
        <p:spPr>
          <a:xfrm>
            <a:off x="838080" y="6563160"/>
            <a:ext cx="2741400" cy="22680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Times New Roman"/>
              </a:defRPr>
            </a:lvl1pPr>
          </a:lstStyle>
          <a:p>
            <a:pPr indent="0">
              <a:buNone/>
            </a:pPr>
            <a:r>
              <a:rPr b="0" lang="fr-FR" sz="1400" spc="-1" strike="noStrike">
                <a:solidFill>
                  <a:srgbClr val="000000"/>
                </a:solidFill>
                <a:latin typeface="Times New Roman"/>
              </a:rPr>
              <a:t>&lt;date/heure&gt;</a:t>
            </a:r>
            <a:endParaRPr b="0" lang="fr-FR" sz="1400" spc="-1" strike="noStrike">
              <a:solidFill>
                <a:srgbClr val="000000"/>
              </a:solidFill>
              <a:latin typeface="Times New Roman"/>
            </a:endParaRPr>
          </a:p>
        </p:txBody>
      </p:sp>
      <p:sp>
        <p:nvSpPr>
          <p:cNvPr id="89" name="PlaceHolder 4"/>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r>
              <a:rPr b="0" lang="fr-FR" sz="4400" spc="-1" strike="noStrike">
                <a:solidFill>
                  <a:srgbClr val="000000"/>
                </a:solidFill>
                <a:latin typeface="Arial"/>
              </a:rPr>
              <a:t>Cliquez pour éditer le format du texte-titre</a:t>
            </a:r>
            <a:endParaRPr b="0" lang="fr-FR" sz="4400" spc="-1" strike="noStrike">
              <a:solidFill>
                <a:srgbClr val="000000"/>
              </a:solidFill>
              <a:latin typeface="Arial"/>
            </a:endParaRPr>
          </a:p>
        </p:txBody>
      </p:sp>
      <p:sp>
        <p:nvSpPr>
          <p:cNvPr id="90" name="PlaceHolder 5"/>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3200" spc="-1" strike="noStrike">
                <a:solidFill>
                  <a:srgbClr val="000000"/>
                </a:solidFill>
                <a:latin typeface="Arial"/>
              </a:rPr>
              <a:t>Cliquez pour éditer le format du plan de texte</a:t>
            </a:r>
            <a:endParaRPr b="0" lang="fr-FR" sz="32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fr-FR" sz="2800" spc="-1" strike="noStrike">
                <a:solidFill>
                  <a:srgbClr val="000000"/>
                </a:solidFill>
                <a:latin typeface="Arial"/>
              </a:rPr>
              <a:t>Second niveau de plan</a:t>
            </a:r>
            <a:endParaRPr b="0" lang="fr-FR" sz="28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fr-FR" sz="2400" spc="-1" strike="noStrike">
                <a:solidFill>
                  <a:srgbClr val="000000"/>
                </a:solidFill>
                <a:latin typeface="Arial"/>
              </a:rPr>
              <a:t>Troisième niveau de plan</a:t>
            </a:r>
            <a:endParaRPr b="0" lang="fr-FR" sz="24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fr-FR" sz="2000" spc="-1" strike="noStrike">
                <a:solidFill>
                  <a:srgbClr val="000000"/>
                </a:solidFill>
                <a:latin typeface="Arial"/>
              </a:rPr>
              <a:t>Quatrième niveau de plan</a:t>
            </a:r>
            <a:endParaRPr b="0" lang="fr-FR" sz="20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fr-FR" sz="2000" spc="-1" strike="noStrike">
                <a:solidFill>
                  <a:srgbClr val="000000"/>
                </a:solidFill>
                <a:latin typeface="Arial"/>
              </a:rPr>
              <a:t>Cinquième niveau de plan</a:t>
            </a:r>
            <a:endParaRPr b="0" lang="fr-FR" sz="20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fr-FR" sz="2000" spc="-1" strike="noStrike">
                <a:solidFill>
                  <a:srgbClr val="000000"/>
                </a:solidFill>
                <a:latin typeface="Arial"/>
              </a:rPr>
              <a:t>Sixième niveau de plan</a:t>
            </a:r>
            <a:endParaRPr b="0" lang="fr-FR" sz="20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fr-FR" sz="2000" spc="-1" strike="noStrike">
                <a:solidFill>
                  <a:srgbClr val="000000"/>
                </a:solidFill>
                <a:latin typeface="Arial"/>
              </a:rPr>
              <a:t>Septième niveau de plan</a:t>
            </a:r>
            <a:endParaRPr b="0" lang="fr-FR"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41000">
              <a:srgbClr val="c7cfdb">
                <a:alpha val="65098"/>
              </a:srgbClr>
            </a:gs>
            <a:gs pos="100000">
              <a:srgbClr val="e8e8e8"/>
            </a:gs>
          </a:gsLst>
          <a:lin ang="6000000"/>
        </a:gradFill>
      </p:bgPr>
    </p:bg>
    <p:spTree>
      <p:nvGrpSpPr>
        <p:cNvPr id="1" name=""/>
        <p:cNvGrpSpPr/>
        <p:nvPr/>
      </p:nvGrpSpPr>
      <p:grpSpPr>
        <a:xfrm>
          <a:off x="0" y="0"/>
          <a:ext cx="0" cy="0"/>
          <a:chOff x="0" y="0"/>
          <a:chExt cx="0" cy="0"/>
        </a:xfrm>
      </p:grpSpPr>
      <p:sp>
        <p:nvSpPr>
          <p:cNvPr id="127" name="Rectangle arrondi 4"/>
          <p:cNvSpPr/>
          <p:nvPr/>
        </p:nvSpPr>
        <p:spPr>
          <a:xfrm>
            <a:off x="256680" y="256680"/>
            <a:ext cx="11676960" cy="6350760"/>
          </a:xfrm>
          <a:prstGeom prst="roundRect">
            <a:avLst>
              <a:gd name="adj" fmla="val 4303"/>
            </a:avLst>
          </a:prstGeom>
          <a:noFill/>
          <a:ln w="19050">
            <a:solidFill>
              <a:srgbClr val="ffffff"/>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en-US" sz="1800" spc="-1" strike="noStrike">
              <a:solidFill>
                <a:schemeClr val="lt1"/>
              </a:solidFill>
              <a:latin typeface="Aptos"/>
              <a:ea typeface="DejaVu Sans"/>
            </a:endParaRPr>
          </a:p>
        </p:txBody>
      </p:sp>
      <p:pic>
        <p:nvPicPr>
          <p:cNvPr id="128" name="Graphisme 7" descr=""/>
          <p:cNvPicPr/>
          <p:nvPr/>
        </p:nvPicPr>
        <p:blipFill>
          <a:blip r:embed="rId2">
            <a:alphaModFix amt="50000"/>
          </a:blip>
          <a:srcRect l="0" t="-6096" r="0" b="0"/>
          <a:stretch/>
        </p:blipFill>
        <p:spPr>
          <a:xfrm>
            <a:off x="569520" y="4426560"/>
            <a:ext cx="1470960" cy="1594800"/>
          </a:xfrm>
          <a:prstGeom prst="rect">
            <a:avLst/>
          </a:prstGeom>
          <a:ln w="0">
            <a:noFill/>
          </a:ln>
        </p:spPr>
      </p:pic>
      <p:pic>
        <p:nvPicPr>
          <p:cNvPr id="129" name="Graphisme 8" descr=""/>
          <p:cNvPicPr/>
          <p:nvPr/>
        </p:nvPicPr>
        <p:blipFill>
          <a:blip r:embed="rId3">
            <a:alphaModFix amt="50000"/>
          </a:blip>
          <a:srcRect l="0" t="-6096" r="0" b="0"/>
          <a:stretch/>
        </p:blipFill>
        <p:spPr>
          <a:xfrm flipH="1" rot="14565600">
            <a:off x="1447200" y="4094280"/>
            <a:ext cx="860760" cy="933120"/>
          </a:xfrm>
          <a:prstGeom prst="rect">
            <a:avLst/>
          </a:prstGeom>
          <a:ln w="0">
            <a:noFill/>
          </a:ln>
        </p:spPr>
      </p:pic>
      <p:pic>
        <p:nvPicPr>
          <p:cNvPr id="130" name="Image 7" descr=""/>
          <p:cNvPicPr/>
          <p:nvPr/>
        </p:nvPicPr>
        <p:blipFill>
          <a:blip r:embed="rId4">
            <a:alphaModFix amt="50000"/>
          </a:blip>
          <a:srcRect l="0" t="0" r="0" b="35455"/>
          <a:stretch/>
        </p:blipFill>
        <p:spPr>
          <a:xfrm>
            <a:off x="9469440" y="5718960"/>
            <a:ext cx="1755000" cy="1137240"/>
          </a:xfrm>
          <a:prstGeom prst="rect">
            <a:avLst/>
          </a:prstGeom>
          <a:ln w="0">
            <a:noFill/>
          </a:ln>
        </p:spPr>
      </p:pic>
      <p:pic>
        <p:nvPicPr>
          <p:cNvPr id="131" name="Graphisme 12" descr=""/>
          <p:cNvPicPr/>
          <p:nvPr/>
        </p:nvPicPr>
        <p:blipFill>
          <a:blip r:embed="rId5">
            <a:alphaModFix amt="50000"/>
          </a:blip>
          <a:srcRect l="0" t="0" r="-748" b="0"/>
          <a:stretch/>
        </p:blipFill>
        <p:spPr>
          <a:xfrm>
            <a:off x="8844480" y="50760"/>
            <a:ext cx="1305360" cy="1323720"/>
          </a:xfrm>
          <a:prstGeom prst="rect">
            <a:avLst/>
          </a:prstGeom>
          <a:ln w="0">
            <a:noFill/>
          </a:ln>
        </p:spPr>
      </p:pic>
      <p:sp>
        <p:nvSpPr>
          <p:cNvPr id="132" name="PlaceHolder 1"/>
          <p:cNvSpPr>
            <a:spLocks noGrp="1"/>
          </p:cNvSpPr>
          <p:nvPr>
            <p:ph type="ftr" idx="7"/>
          </p:nvPr>
        </p:nvSpPr>
        <p:spPr>
          <a:xfrm>
            <a:off x="4038480" y="6563160"/>
            <a:ext cx="4113000" cy="22680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Times New Roman"/>
              </a:defRPr>
            </a:lvl1pPr>
          </a:lstStyle>
          <a:p>
            <a:pPr indent="0" algn="ctr">
              <a:lnSpc>
                <a:spcPct val="100000"/>
              </a:lnSpc>
              <a:buNone/>
              <a:tabLst>
                <a:tab algn="l" pos="0"/>
              </a:tabLst>
            </a:pPr>
            <a:r>
              <a:rPr b="0" lang="fr-FR" sz="1400" spc="-1" strike="noStrike">
                <a:solidFill>
                  <a:srgbClr val="000000"/>
                </a:solidFill>
                <a:latin typeface="Times New Roman"/>
              </a:rPr>
              <a:t>&lt;pied de page&gt;</a:t>
            </a:r>
            <a:endParaRPr b="0" lang="fr-FR" sz="1400" spc="-1" strike="noStrike">
              <a:solidFill>
                <a:srgbClr val="000000"/>
              </a:solidFill>
              <a:latin typeface="Times New Roman"/>
            </a:endParaRPr>
          </a:p>
        </p:txBody>
      </p:sp>
      <p:sp>
        <p:nvSpPr>
          <p:cNvPr id="133" name="PlaceHolder 2"/>
          <p:cNvSpPr>
            <a:spLocks noGrp="1"/>
          </p:cNvSpPr>
          <p:nvPr>
            <p:ph type="sldNum" idx="8"/>
          </p:nvPr>
        </p:nvSpPr>
        <p:spPr>
          <a:xfrm>
            <a:off x="9375840" y="6563160"/>
            <a:ext cx="2741400" cy="22680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en-US" sz="1200" spc="-1" strike="noStrike">
                <a:solidFill>
                  <a:srgbClr val="8b8b8b"/>
                </a:solidFill>
                <a:latin typeface="Aptos"/>
              </a:defRPr>
            </a:lvl1pPr>
          </a:lstStyle>
          <a:p>
            <a:pPr indent="0" algn="r">
              <a:lnSpc>
                <a:spcPct val="100000"/>
              </a:lnSpc>
              <a:buNone/>
              <a:tabLst>
                <a:tab algn="l" pos="0"/>
              </a:tabLst>
            </a:pPr>
            <a:fld id="{6252C9F0-2575-4F46-AA2B-ED0092B0D754}" type="slidenum">
              <a:rPr b="0" lang="en-US" sz="1200" spc="-1" strike="noStrike">
                <a:solidFill>
                  <a:srgbClr val="8b8b8b"/>
                </a:solidFill>
                <a:latin typeface="Aptos"/>
              </a:rPr>
              <a:t>&lt;numéro&gt;</a:t>
            </a:fld>
            <a:endParaRPr b="0" lang="fr-FR" sz="1200" spc="-1" strike="noStrike">
              <a:solidFill>
                <a:srgbClr val="000000"/>
              </a:solidFill>
              <a:latin typeface="Times New Roman"/>
            </a:endParaRPr>
          </a:p>
        </p:txBody>
      </p:sp>
      <p:sp>
        <p:nvSpPr>
          <p:cNvPr id="134" name="PlaceHolder 3"/>
          <p:cNvSpPr>
            <a:spLocks noGrp="1"/>
          </p:cNvSpPr>
          <p:nvPr>
            <p:ph type="dt" idx="9"/>
          </p:nvPr>
        </p:nvSpPr>
        <p:spPr>
          <a:xfrm>
            <a:off x="838080" y="6563160"/>
            <a:ext cx="2741400" cy="22680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Times New Roman"/>
              </a:defRPr>
            </a:lvl1pPr>
          </a:lstStyle>
          <a:p>
            <a:pPr indent="0">
              <a:buNone/>
            </a:pPr>
            <a:r>
              <a:rPr b="0" lang="fr-FR" sz="1400" spc="-1" strike="noStrike">
                <a:solidFill>
                  <a:srgbClr val="000000"/>
                </a:solidFill>
                <a:latin typeface="Times New Roman"/>
              </a:rPr>
              <a:t>&lt;date/heure&gt;</a:t>
            </a:r>
            <a:endParaRPr b="0" lang="fr-FR" sz="1400" spc="-1" strike="noStrike">
              <a:solidFill>
                <a:srgbClr val="000000"/>
              </a:solidFill>
              <a:latin typeface="Times New Roman"/>
            </a:endParaRPr>
          </a:p>
        </p:txBody>
      </p:sp>
      <p:sp>
        <p:nvSpPr>
          <p:cNvPr id="135" name="PlaceHolder 4"/>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r>
              <a:rPr b="0" lang="fr-FR" sz="4400" spc="-1" strike="noStrike">
                <a:solidFill>
                  <a:srgbClr val="000000"/>
                </a:solidFill>
                <a:latin typeface="Arial"/>
              </a:rPr>
              <a:t>Cliquez pour éditer le format du texte-titre</a:t>
            </a:r>
            <a:endParaRPr b="0" lang="fr-FR" sz="4400" spc="-1" strike="noStrike">
              <a:solidFill>
                <a:srgbClr val="000000"/>
              </a:solidFill>
              <a:latin typeface="Arial"/>
            </a:endParaRPr>
          </a:p>
        </p:txBody>
      </p:sp>
      <p:sp>
        <p:nvSpPr>
          <p:cNvPr id="136" name="PlaceHolder 5"/>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3200" spc="-1" strike="noStrike">
                <a:solidFill>
                  <a:srgbClr val="000000"/>
                </a:solidFill>
                <a:latin typeface="Arial"/>
              </a:rPr>
              <a:t>Cliquez pour éditer le format du plan de texte</a:t>
            </a:r>
            <a:endParaRPr b="0" lang="fr-FR" sz="32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fr-FR" sz="2800" spc="-1" strike="noStrike">
                <a:solidFill>
                  <a:srgbClr val="000000"/>
                </a:solidFill>
                <a:latin typeface="Arial"/>
              </a:rPr>
              <a:t>Second niveau de plan</a:t>
            </a:r>
            <a:endParaRPr b="0" lang="fr-FR" sz="28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fr-FR" sz="2400" spc="-1" strike="noStrike">
                <a:solidFill>
                  <a:srgbClr val="000000"/>
                </a:solidFill>
                <a:latin typeface="Arial"/>
              </a:rPr>
              <a:t>Troisième niveau de plan</a:t>
            </a:r>
            <a:endParaRPr b="0" lang="fr-FR" sz="24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fr-FR" sz="2000" spc="-1" strike="noStrike">
                <a:solidFill>
                  <a:srgbClr val="000000"/>
                </a:solidFill>
                <a:latin typeface="Arial"/>
              </a:rPr>
              <a:t>Quatrième niveau de plan</a:t>
            </a:r>
            <a:endParaRPr b="0" lang="fr-FR" sz="20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fr-FR" sz="2000" spc="-1" strike="noStrike">
                <a:solidFill>
                  <a:srgbClr val="000000"/>
                </a:solidFill>
                <a:latin typeface="Arial"/>
              </a:rPr>
              <a:t>Cinquième niveau de plan</a:t>
            </a:r>
            <a:endParaRPr b="0" lang="fr-FR" sz="20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fr-FR" sz="2000" spc="-1" strike="noStrike">
                <a:solidFill>
                  <a:srgbClr val="000000"/>
                </a:solidFill>
                <a:latin typeface="Arial"/>
              </a:rPr>
              <a:t>Sixième niveau de plan</a:t>
            </a:r>
            <a:endParaRPr b="0" lang="fr-FR" sz="20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fr-FR" sz="2000" spc="-1" strike="noStrike">
                <a:solidFill>
                  <a:srgbClr val="000000"/>
                </a:solidFill>
                <a:latin typeface="Arial"/>
              </a:rPr>
              <a:t>Septième niveau de plan</a:t>
            </a:r>
            <a:endParaRPr b="0" lang="fr-FR"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 id="2147483696" r:id="rId14"/>
    <p:sldLayoutId id="2147483697" r:id="rId15"/>
    <p:sldLayoutId id="2147483698" r:id="rId16"/>
    <p:sldLayoutId id="2147483699" r:id="rId17"/>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41000">
              <a:srgbClr val="c7cfdb">
                <a:alpha val="65098"/>
              </a:srgbClr>
            </a:gs>
            <a:gs pos="100000">
              <a:srgbClr val="e8e8e8"/>
            </a:gs>
          </a:gsLst>
          <a:lin ang="3000000"/>
        </a:gradFill>
      </p:bgPr>
    </p:bg>
    <p:spTree>
      <p:nvGrpSpPr>
        <p:cNvPr id="1" name=""/>
        <p:cNvGrpSpPr/>
        <p:nvPr/>
      </p:nvGrpSpPr>
      <p:grpSpPr>
        <a:xfrm>
          <a:off x="0" y="0"/>
          <a:ext cx="0" cy="0"/>
          <a:chOff x="0" y="0"/>
          <a:chExt cx="0" cy="0"/>
        </a:xfrm>
      </p:grpSpPr>
      <p:sp>
        <p:nvSpPr>
          <p:cNvPr id="173" name="Rectangle arrondi 4"/>
          <p:cNvSpPr/>
          <p:nvPr/>
        </p:nvSpPr>
        <p:spPr>
          <a:xfrm>
            <a:off x="256680" y="256680"/>
            <a:ext cx="11676960" cy="6350760"/>
          </a:xfrm>
          <a:prstGeom prst="roundRect">
            <a:avLst>
              <a:gd name="adj" fmla="val 4303"/>
            </a:avLst>
          </a:prstGeom>
          <a:noFill/>
          <a:ln w="19050">
            <a:solidFill>
              <a:srgbClr val="ffffff"/>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en-US" sz="1800" spc="-1" strike="noStrike">
              <a:solidFill>
                <a:schemeClr val="lt1"/>
              </a:solidFill>
              <a:latin typeface="Aptos"/>
              <a:ea typeface="DejaVu Sans"/>
            </a:endParaRPr>
          </a:p>
        </p:txBody>
      </p:sp>
      <p:pic>
        <p:nvPicPr>
          <p:cNvPr id="174" name="Image 7" descr=""/>
          <p:cNvPicPr/>
          <p:nvPr/>
        </p:nvPicPr>
        <p:blipFill>
          <a:blip r:embed="rId2">
            <a:alphaModFix amt="50000"/>
          </a:blip>
          <a:srcRect l="0" t="-1000" r="-147" b="0"/>
          <a:stretch/>
        </p:blipFill>
        <p:spPr>
          <a:xfrm rot="5400000">
            <a:off x="6379920" y="39960"/>
            <a:ext cx="1577880" cy="1598400"/>
          </a:xfrm>
          <a:prstGeom prst="rect">
            <a:avLst/>
          </a:prstGeom>
          <a:ln w="0">
            <a:noFill/>
          </a:ln>
        </p:spPr>
      </p:pic>
      <p:pic>
        <p:nvPicPr>
          <p:cNvPr id="175" name="Image 7" descr=""/>
          <p:cNvPicPr/>
          <p:nvPr/>
        </p:nvPicPr>
        <p:blipFill>
          <a:blip r:embed="rId3">
            <a:alphaModFix amt="50000"/>
          </a:blip>
          <a:srcRect l="0" t="-6242" r="25333" b="0"/>
          <a:stretch/>
        </p:blipFill>
        <p:spPr>
          <a:xfrm rot="16200000">
            <a:off x="6298560" y="-158040"/>
            <a:ext cx="750960" cy="1073880"/>
          </a:xfrm>
          <a:prstGeom prst="rect">
            <a:avLst/>
          </a:prstGeom>
          <a:ln w="0">
            <a:noFill/>
          </a:ln>
        </p:spPr>
      </p:pic>
      <p:pic>
        <p:nvPicPr>
          <p:cNvPr id="176" name="Graphisme 15" descr=""/>
          <p:cNvPicPr/>
          <p:nvPr/>
        </p:nvPicPr>
        <p:blipFill>
          <a:blip r:embed="rId4">
            <a:alphaModFix amt="50000"/>
          </a:blip>
          <a:srcRect l="0" t="0" r="15928" b="0"/>
          <a:stretch/>
        </p:blipFill>
        <p:spPr>
          <a:xfrm>
            <a:off x="10439280" y="4145040"/>
            <a:ext cx="1778760" cy="2162520"/>
          </a:xfrm>
          <a:prstGeom prst="rect">
            <a:avLst/>
          </a:prstGeom>
          <a:ln w="0">
            <a:noFill/>
          </a:ln>
        </p:spPr>
      </p:pic>
      <p:pic>
        <p:nvPicPr>
          <p:cNvPr id="177" name="Graphisme 16" descr=""/>
          <p:cNvPicPr/>
          <p:nvPr/>
        </p:nvPicPr>
        <p:blipFill>
          <a:blip r:embed="rId5">
            <a:alphaModFix amt="50000"/>
          </a:blip>
          <a:srcRect l="0" t="0" r="46797" b="0"/>
          <a:stretch/>
        </p:blipFill>
        <p:spPr>
          <a:xfrm rot="10800000">
            <a:off x="-24480" y="2454840"/>
            <a:ext cx="1369080" cy="2630520"/>
          </a:xfrm>
          <a:prstGeom prst="rect">
            <a:avLst/>
          </a:prstGeom>
          <a:ln w="0">
            <a:noFill/>
          </a:ln>
        </p:spPr>
      </p:pic>
      <p:pic>
        <p:nvPicPr>
          <p:cNvPr id="178" name="Graphisme 17" descr=""/>
          <p:cNvPicPr/>
          <p:nvPr/>
        </p:nvPicPr>
        <p:blipFill>
          <a:blip r:embed="rId6">
            <a:alphaModFix amt="50000"/>
          </a:blip>
          <a:srcRect l="0" t="0" r="0" b="-9727"/>
          <a:stretch/>
        </p:blipFill>
        <p:spPr>
          <a:xfrm rot="18286200">
            <a:off x="886680" y="4959360"/>
            <a:ext cx="908280" cy="1018800"/>
          </a:xfrm>
          <a:prstGeom prst="rect">
            <a:avLst/>
          </a:prstGeom>
          <a:ln w="0">
            <a:noFill/>
          </a:ln>
        </p:spPr>
      </p:pic>
      <p:sp>
        <p:nvSpPr>
          <p:cNvPr id="179" name="PlaceHolder 1"/>
          <p:cNvSpPr>
            <a:spLocks noGrp="1"/>
          </p:cNvSpPr>
          <p:nvPr>
            <p:ph type="ftr" idx="10"/>
          </p:nvPr>
        </p:nvSpPr>
        <p:spPr>
          <a:xfrm>
            <a:off x="4038480" y="6563160"/>
            <a:ext cx="4113000" cy="22680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Times New Roman"/>
              </a:defRPr>
            </a:lvl1pPr>
          </a:lstStyle>
          <a:p>
            <a:pPr indent="0" algn="ctr">
              <a:lnSpc>
                <a:spcPct val="100000"/>
              </a:lnSpc>
              <a:buNone/>
              <a:tabLst>
                <a:tab algn="l" pos="0"/>
              </a:tabLst>
            </a:pPr>
            <a:r>
              <a:rPr b="0" lang="fr-FR" sz="1400" spc="-1" strike="noStrike">
                <a:solidFill>
                  <a:srgbClr val="000000"/>
                </a:solidFill>
                <a:latin typeface="Times New Roman"/>
              </a:rPr>
              <a:t>&lt;pied de page&gt;</a:t>
            </a:r>
            <a:endParaRPr b="0" lang="fr-FR" sz="1400" spc="-1" strike="noStrike">
              <a:solidFill>
                <a:srgbClr val="000000"/>
              </a:solidFill>
              <a:latin typeface="Times New Roman"/>
            </a:endParaRPr>
          </a:p>
        </p:txBody>
      </p:sp>
      <p:sp>
        <p:nvSpPr>
          <p:cNvPr id="180" name="PlaceHolder 2"/>
          <p:cNvSpPr>
            <a:spLocks noGrp="1"/>
          </p:cNvSpPr>
          <p:nvPr>
            <p:ph type="sldNum" idx="11"/>
          </p:nvPr>
        </p:nvSpPr>
        <p:spPr>
          <a:xfrm>
            <a:off x="9375840" y="6563160"/>
            <a:ext cx="2741400" cy="22680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en-US" sz="1200" spc="-1" strike="noStrike">
                <a:solidFill>
                  <a:srgbClr val="8b8b8b"/>
                </a:solidFill>
                <a:latin typeface="Aptos"/>
              </a:defRPr>
            </a:lvl1pPr>
          </a:lstStyle>
          <a:p>
            <a:pPr indent="0" algn="r">
              <a:lnSpc>
                <a:spcPct val="100000"/>
              </a:lnSpc>
              <a:buNone/>
              <a:tabLst>
                <a:tab algn="l" pos="0"/>
              </a:tabLst>
            </a:pPr>
            <a:fld id="{32A1950B-3AC1-47E5-A482-C76CE320D008}" type="slidenum">
              <a:rPr b="0" lang="en-US" sz="1200" spc="-1" strike="noStrike">
                <a:solidFill>
                  <a:srgbClr val="8b8b8b"/>
                </a:solidFill>
                <a:latin typeface="Aptos"/>
              </a:rPr>
              <a:t>&lt;numéro&gt;</a:t>
            </a:fld>
            <a:endParaRPr b="0" lang="fr-FR" sz="1200" spc="-1" strike="noStrike">
              <a:solidFill>
                <a:srgbClr val="000000"/>
              </a:solidFill>
              <a:latin typeface="Times New Roman"/>
            </a:endParaRPr>
          </a:p>
        </p:txBody>
      </p:sp>
      <p:sp>
        <p:nvSpPr>
          <p:cNvPr id="181" name="PlaceHolder 3"/>
          <p:cNvSpPr>
            <a:spLocks noGrp="1"/>
          </p:cNvSpPr>
          <p:nvPr>
            <p:ph type="dt" idx="12"/>
          </p:nvPr>
        </p:nvSpPr>
        <p:spPr>
          <a:xfrm>
            <a:off x="838080" y="6563160"/>
            <a:ext cx="2741400" cy="22680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Times New Roman"/>
              </a:defRPr>
            </a:lvl1pPr>
          </a:lstStyle>
          <a:p>
            <a:pPr indent="0">
              <a:buNone/>
            </a:pPr>
            <a:r>
              <a:rPr b="0" lang="fr-FR" sz="1400" spc="-1" strike="noStrike">
                <a:solidFill>
                  <a:srgbClr val="000000"/>
                </a:solidFill>
                <a:latin typeface="Times New Roman"/>
              </a:rPr>
              <a:t>&lt;date/heure&gt;</a:t>
            </a:r>
            <a:endParaRPr b="0" lang="fr-FR" sz="1400" spc="-1" strike="noStrike">
              <a:solidFill>
                <a:srgbClr val="000000"/>
              </a:solidFill>
              <a:latin typeface="Times New Roman"/>
            </a:endParaRPr>
          </a:p>
        </p:txBody>
      </p:sp>
      <p:sp>
        <p:nvSpPr>
          <p:cNvPr id="182" name="PlaceHolder 4"/>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r>
              <a:rPr b="0" lang="fr-FR" sz="4400" spc="-1" strike="noStrike">
                <a:solidFill>
                  <a:srgbClr val="000000"/>
                </a:solidFill>
                <a:latin typeface="Arial"/>
              </a:rPr>
              <a:t>Cliquez pour éditer le format du texte-titre</a:t>
            </a:r>
            <a:endParaRPr b="0" lang="fr-FR" sz="4400" spc="-1" strike="noStrike">
              <a:solidFill>
                <a:srgbClr val="000000"/>
              </a:solidFill>
              <a:latin typeface="Arial"/>
            </a:endParaRPr>
          </a:p>
        </p:txBody>
      </p:sp>
      <p:sp>
        <p:nvSpPr>
          <p:cNvPr id="183" name="PlaceHolder 5"/>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3200" spc="-1" strike="noStrike">
                <a:solidFill>
                  <a:srgbClr val="000000"/>
                </a:solidFill>
                <a:latin typeface="Arial"/>
              </a:rPr>
              <a:t>Cliquez pour éditer le format du plan de texte</a:t>
            </a:r>
            <a:endParaRPr b="0" lang="fr-FR" sz="32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fr-FR" sz="2800" spc="-1" strike="noStrike">
                <a:solidFill>
                  <a:srgbClr val="000000"/>
                </a:solidFill>
                <a:latin typeface="Arial"/>
              </a:rPr>
              <a:t>Second niveau de plan</a:t>
            </a:r>
            <a:endParaRPr b="0" lang="fr-FR" sz="28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fr-FR" sz="2400" spc="-1" strike="noStrike">
                <a:solidFill>
                  <a:srgbClr val="000000"/>
                </a:solidFill>
                <a:latin typeface="Arial"/>
              </a:rPr>
              <a:t>Troisième niveau de plan</a:t>
            </a:r>
            <a:endParaRPr b="0" lang="fr-FR" sz="24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fr-FR" sz="2000" spc="-1" strike="noStrike">
                <a:solidFill>
                  <a:srgbClr val="000000"/>
                </a:solidFill>
                <a:latin typeface="Arial"/>
              </a:rPr>
              <a:t>Quatrième niveau de plan</a:t>
            </a:r>
            <a:endParaRPr b="0" lang="fr-FR" sz="20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fr-FR" sz="2000" spc="-1" strike="noStrike">
                <a:solidFill>
                  <a:srgbClr val="000000"/>
                </a:solidFill>
                <a:latin typeface="Arial"/>
              </a:rPr>
              <a:t>Cinquième niveau de plan</a:t>
            </a:r>
            <a:endParaRPr b="0" lang="fr-FR" sz="20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fr-FR" sz="2000" spc="-1" strike="noStrike">
                <a:solidFill>
                  <a:srgbClr val="000000"/>
                </a:solidFill>
                <a:latin typeface="Arial"/>
              </a:rPr>
              <a:t>Sixième niveau de plan</a:t>
            </a:r>
            <a:endParaRPr b="0" lang="fr-FR" sz="20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fr-FR" sz="2000" spc="-1" strike="noStrike">
                <a:solidFill>
                  <a:srgbClr val="000000"/>
                </a:solidFill>
                <a:latin typeface="Arial"/>
              </a:rPr>
              <a:t>Septième niveau de plan</a:t>
            </a:r>
            <a:endParaRPr b="0" lang="fr-FR"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 id="2147483711" r:id="rId17"/>
    <p:sldLayoutId id="2147483712" r:id="rId18"/>
  </p:sldLayoutIdLst>
</p:sldMaster>
</file>

<file path=ppt/slideMasters/slideMaster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41000">
              <a:srgbClr val="c7cfdb">
                <a:alpha val="65098"/>
              </a:srgbClr>
            </a:gs>
            <a:gs pos="100000">
              <a:srgbClr val="e8e8e8"/>
            </a:gs>
          </a:gsLst>
          <a:lin ang="10794000"/>
        </a:gradFill>
      </p:bgPr>
    </p:bg>
    <p:spTree>
      <p:nvGrpSpPr>
        <p:cNvPr id="1" name=""/>
        <p:cNvGrpSpPr/>
        <p:nvPr/>
      </p:nvGrpSpPr>
      <p:grpSpPr>
        <a:xfrm>
          <a:off x="0" y="0"/>
          <a:ext cx="0" cy="0"/>
          <a:chOff x="0" y="0"/>
          <a:chExt cx="0" cy="0"/>
        </a:xfrm>
      </p:grpSpPr>
      <p:sp>
        <p:nvSpPr>
          <p:cNvPr id="220" name="Rectangle arrondi 11"/>
          <p:cNvSpPr/>
          <p:nvPr/>
        </p:nvSpPr>
        <p:spPr>
          <a:xfrm>
            <a:off x="256680" y="256680"/>
            <a:ext cx="11676960" cy="6350760"/>
          </a:xfrm>
          <a:prstGeom prst="roundRect">
            <a:avLst>
              <a:gd name="adj" fmla="val 4303"/>
            </a:avLst>
          </a:prstGeom>
          <a:noFill/>
          <a:ln w="19050">
            <a:solidFill>
              <a:srgbClr val="ffffff"/>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en-US" sz="1800" spc="-1" strike="noStrike">
              <a:solidFill>
                <a:schemeClr val="lt1"/>
              </a:solidFill>
              <a:latin typeface="Aptos"/>
              <a:ea typeface="DejaVu Sans"/>
            </a:endParaRPr>
          </a:p>
        </p:txBody>
      </p:sp>
      <p:pic>
        <p:nvPicPr>
          <p:cNvPr id="221" name="Graphisme 7" descr=""/>
          <p:cNvPicPr/>
          <p:nvPr/>
        </p:nvPicPr>
        <p:blipFill>
          <a:blip r:embed="rId2">
            <a:alphaModFix amt="50000"/>
          </a:blip>
          <a:srcRect l="0" t="0" r="62389" b="0"/>
          <a:stretch/>
        </p:blipFill>
        <p:spPr>
          <a:xfrm rot="5400000">
            <a:off x="1780200" y="5204160"/>
            <a:ext cx="905760" cy="2463480"/>
          </a:xfrm>
          <a:prstGeom prst="rect">
            <a:avLst/>
          </a:prstGeom>
          <a:ln w="0">
            <a:noFill/>
          </a:ln>
        </p:spPr>
      </p:pic>
      <p:pic>
        <p:nvPicPr>
          <p:cNvPr id="222" name="Graphisme 8" descr=""/>
          <p:cNvPicPr/>
          <p:nvPr/>
        </p:nvPicPr>
        <p:blipFill>
          <a:blip r:embed="rId3">
            <a:alphaModFix amt="50000"/>
          </a:blip>
          <a:stretch/>
        </p:blipFill>
        <p:spPr>
          <a:xfrm>
            <a:off x="593640" y="5429520"/>
            <a:ext cx="404280" cy="413280"/>
          </a:xfrm>
          <a:prstGeom prst="rect">
            <a:avLst/>
          </a:prstGeom>
          <a:ln w="0">
            <a:noFill/>
          </a:ln>
        </p:spPr>
      </p:pic>
      <p:pic>
        <p:nvPicPr>
          <p:cNvPr id="223" name="Graphisme 9" descr=""/>
          <p:cNvPicPr/>
          <p:nvPr/>
        </p:nvPicPr>
        <p:blipFill>
          <a:blip r:embed="rId4">
            <a:alphaModFix amt="50000"/>
          </a:blip>
          <a:srcRect l="0" t="-4860" r="0" b="0"/>
          <a:stretch/>
        </p:blipFill>
        <p:spPr>
          <a:xfrm>
            <a:off x="10214280" y="365040"/>
            <a:ext cx="1031040" cy="1104840"/>
          </a:xfrm>
          <a:prstGeom prst="rect">
            <a:avLst/>
          </a:prstGeom>
          <a:ln w="0">
            <a:noFill/>
          </a:ln>
        </p:spPr>
      </p:pic>
      <p:sp>
        <p:nvSpPr>
          <p:cNvPr id="224" name="PlaceHolder 1"/>
          <p:cNvSpPr>
            <a:spLocks noGrp="1"/>
          </p:cNvSpPr>
          <p:nvPr>
            <p:ph type="ftr" idx="13"/>
          </p:nvPr>
        </p:nvSpPr>
        <p:spPr>
          <a:xfrm>
            <a:off x="4038480" y="6563160"/>
            <a:ext cx="4113000" cy="22680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Times New Roman"/>
              </a:defRPr>
            </a:lvl1pPr>
          </a:lstStyle>
          <a:p>
            <a:pPr indent="0" algn="ctr">
              <a:lnSpc>
                <a:spcPct val="100000"/>
              </a:lnSpc>
              <a:buNone/>
              <a:tabLst>
                <a:tab algn="l" pos="0"/>
              </a:tabLst>
            </a:pPr>
            <a:r>
              <a:rPr b="0" lang="fr-FR" sz="1400" spc="-1" strike="noStrike">
                <a:solidFill>
                  <a:srgbClr val="000000"/>
                </a:solidFill>
                <a:latin typeface="Times New Roman"/>
              </a:rPr>
              <a:t>&lt;pied de page&gt;</a:t>
            </a:r>
            <a:endParaRPr b="0" lang="fr-FR" sz="1400" spc="-1" strike="noStrike">
              <a:solidFill>
                <a:srgbClr val="000000"/>
              </a:solidFill>
              <a:latin typeface="Times New Roman"/>
            </a:endParaRPr>
          </a:p>
        </p:txBody>
      </p:sp>
      <p:sp>
        <p:nvSpPr>
          <p:cNvPr id="225" name="PlaceHolder 2"/>
          <p:cNvSpPr>
            <a:spLocks noGrp="1"/>
          </p:cNvSpPr>
          <p:nvPr>
            <p:ph type="sldNum" idx="14"/>
          </p:nvPr>
        </p:nvSpPr>
        <p:spPr>
          <a:xfrm>
            <a:off x="9375840" y="6563160"/>
            <a:ext cx="2741400" cy="22680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en-US" sz="1200" spc="-1" strike="noStrike">
                <a:solidFill>
                  <a:srgbClr val="8b8b8b"/>
                </a:solidFill>
                <a:latin typeface="Aptos"/>
              </a:defRPr>
            </a:lvl1pPr>
          </a:lstStyle>
          <a:p>
            <a:pPr indent="0" algn="r">
              <a:lnSpc>
                <a:spcPct val="100000"/>
              </a:lnSpc>
              <a:buNone/>
              <a:tabLst>
                <a:tab algn="l" pos="0"/>
              </a:tabLst>
            </a:pPr>
            <a:fld id="{08732572-E4E2-4E59-A0E5-2EB451AB1450}" type="slidenum">
              <a:rPr b="0" lang="en-US" sz="1200" spc="-1" strike="noStrike">
                <a:solidFill>
                  <a:srgbClr val="8b8b8b"/>
                </a:solidFill>
                <a:latin typeface="Aptos"/>
              </a:rPr>
              <a:t>&lt;numéro&gt;</a:t>
            </a:fld>
            <a:endParaRPr b="0" lang="fr-FR" sz="1200" spc="-1" strike="noStrike">
              <a:solidFill>
                <a:srgbClr val="000000"/>
              </a:solidFill>
              <a:latin typeface="Times New Roman"/>
            </a:endParaRPr>
          </a:p>
        </p:txBody>
      </p:sp>
      <p:sp>
        <p:nvSpPr>
          <p:cNvPr id="226" name="PlaceHolder 3"/>
          <p:cNvSpPr>
            <a:spLocks noGrp="1"/>
          </p:cNvSpPr>
          <p:nvPr>
            <p:ph type="dt" idx="15"/>
          </p:nvPr>
        </p:nvSpPr>
        <p:spPr>
          <a:xfrm>
            <a:off x="838080" y="6563160"/>
            <a:ext cx="2741400" cy="22680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Times New Roman"/>
              </a:defRPr>
            </a:lvl1pPr>
          </a:lstStyle>
          <a:p>
            <a:pPr indent="0">
              <a:buNone/>
            </a:pPr>
            <a:r>
              <a:rPr b="0" lang="fr-FR" sz="1400" spc="-1" strike="noStrike">
                <a:solidFill>
                  <a:srgbClr val="000000"/>
                </a:solidFill>
                <a:latin typeface="Times New Roman"/>
              </a:rPr>
              <a:t>&lt;date/heure&gt;</a:t>
            </a:r>
            <a:endParaRPr b="0" lang="fr-FR" sz="1400" spc="-1" strike="noStrike">
              <a:solidFill>
                <a:srgbClr val="000000"/>
              </a:solidFill>
              <a:latin typeface="Times New Roman"/>
            </a:endParaRPr>
          </a:p>
        </p:txBody>
      </p:sp>
      <p:sp>
        <p:nvSpPr>
          <p:cNvPr id="227" name="PlaceHolder 4"/>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r>
              <a:rPr b="0" lang="fr-FR" sz="4400" spc="-1" strike="noStrike">
                <a:solidFill>
                  <a:srgbClr val="000000"/>
                </a:solidFill>
                <a:latin typeface="Arial"/>
              </a:rPr>
              <a:t>Cliquez pour éditer le format du texte-titre</a:t>
            </a:r>
            <a:endParaRPr b="0" lang="fr-FR" sz="4400" spc="-1" strike="noStrike">
              <a:solidFill>
                <a:srgbClr val="000000"/>
              </a:solidFill>
              <a:latin typeface="Arial"/>
            </a:endParaRPr>
          </a:p>
        </p:txBody>
      </p:sp>
      <p:sp>
        <p:nvSpPr>
          <p:cNvPr id="228" name="PlaceHolder 5"/>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3200" spc="-1" strike="noStrike">
                <a:solidFill>
                  <a:srgbClr val="000000"/>
                </a:solidFill>
                <a:latin typeface="Arial"/>
              </a:rPr>
              <a:t>Cliquez pour éditer le format du plan de texte</a:t>
            </a:r>
            <a:endParaRPr b="0" lang="fr-FR" sz="32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fr-FR" sz="2800" spc="-1" strike="noStrike">
                <a:solidFill>
                  <a:srgbClr val="000000"/>
                </a:solidFill>
                <a:latin typeface="Arial"/>
              </a:rPr>
              <a:t>Second niveau de plan</a:t>
            </a:r>
            <a:endParaRPr b="0" lang="fr-FR" sz="28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fr-FR" sz="2400" spc="-1" strike="noStrike">
                <a:solidFill>
                  <a:srgbClr val="000000"/>
                </a:solidFill>
                <a:latin typeface="Arial"/>
              </a:rPr>
              <a:t>Troisième niveau de plan</a:t>
            </a:r>
            <a:endParaRPr b="0" lang="fr-FR" sz="24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fr-FR" sz="2000" spc="-1" strike="noStrike">
                <a:solidFill>
                  <a:srgbClr val="000000"/>
                </a:solidFill>
                <a:latin typeface="Arial"/>
              </a:rPr>
              <a:t>Quatrième niveau de plan</a:t>
            </a:r>
            <a:endParaRPr b="0" lang="fr-FR" sz="20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fr-FR" sz="2000" spc="-1" strike="noStrike">
                <a:solidFill>
                  <a:srgbClr val="000000"/>
                </a:solidFill>
                <a:latin typeface="Arial"/>
              </a:rPr>
              <a:t>Cinquième niveau de plan</a:t>
            </a:r>
            <a:endParaRPr b="0" lang="fr-FR" sz="20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fr-FR" sz="2000" spc="-1" strike="noStrike">
                <a:solidFill>
                  <a:srgbClr val="000000"/>
                </a:solidFill>
                <a:latin typeface="Arial"/>
              </a:rPr>
              <a:t>Sixième niveau de plan</a:t>
            </a:r>
            <a:endParaRPr b="0" lang="fr-FR" sz="20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fr-FR" sz="2000" spc="-1" strike="noStrike">
                <a:solidFill>
                  <a:srgbClr val="000000"/>
                </a:solidFill>
                <a:latin typeface="Arial"/>
              </a:rPr>
              <a:t>Septième niveau de plan</a:t>
            </a:r>
            <a:endParaRPr b="0" lang="fr-FR"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 id="2147483723" r:id="rId14"/>
    <p:sldLayoutId id="2147483724" r:id="rId15"/>
    <p:sldLayoutId id="2147483725" r:id="rId16"/>
  </p:sldLayoutIdLst>
</p:sldMaster>
</file>

<file path=ppt/slideMasters/slideMaster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265" name="Image 4" descr=""/>
          <p:cNvPicPr/>
          <p:nvPr/>
        </p:nvPicPr>
        <p:blipFill>
          <a:blip r:embed="rId2">
            <a:alphaModFix amt="50000"/>
          </a:blip>
          <a:srcRect l="22" t="0" r="22" b="0"/>
          <a:stretch/>
        </p:blipFill>
        <p:spPr>
          <a:xfrm>
            <a:off x="-5040" y="0"/>
            <a:ext cx="12195360" cy="6856200"/>
          </a:xfrm>
          <a:prstGeom prst="rect">
            <a:avLst/>
          </a:prstGeom>
          <a:ln w="0">
            <a:noFill/>
          </a:ln>
        </p:spPr>
      </p:pic>
      <p:sp>
        <p:nvSpPr>
          <p:cNvPr id="266"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r>
              <a:rPr b="0" lang="fr-FR" sz="4400" spc="-1" strike="noStrike">
                <a:solidFill>
                  <a:srgbClr val="000000"/>
                </a:solidFill>
                <a:latin typeface="Arial"/>
              </a:rPr>
              <a:t>Cliquez pour éditer le format du texte-titre</a:t>
            </a:r>
            <a:endParaRPr b="0" lang="fr-FR" sz="4400" spc="-1" strike="noStrike">
              <a:solidFill>
                <a:srgbClr val="000000"/>
              </a:solidFill>
              <a:latin typeface="Arial"/>
            </a:endParaRPr>
          </a:p>
        </p:txBody>
      </p:sp>
      <p:sp>
        <p:nvSpPr>
          <p:cNvPr id="267" name="PlaceHolder 2"/>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3200" spc="-1" strike="noStrike">
                <a:solidFill>
                  <a:srgbClr val="000000"/>
                </a:solidFill>
                <a:latin typeface="Arial"/>
              </a:rPr>
              <a:t>Cliquez pour éditer le format du plan de texte</a:t>
            </a:r>
            <a:endParaRPr b="0" lang="fr-FR" sz="32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fr-FR" sz="2800" spc="-1" strike="noStrike">
                <a:solidFill>
                  <a:srgbClr val="000000"/>
                </a:solidFill>
                <a:latin typeface="Arial"/>
              </a:rPr>
              <a:t>Second niveau de plan</a:t>
            </a:r>
            <a:endParaRPr b="0" lang="fr-FR" sz="28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fr-FR" sz="2400" spc="-1" strike="noStrike">
                <a:solidFill>
                  <a:srgbClr val="000000"/>
                </a:solidFill>
                <a:latin typeface="Arial"/>
              </a:rPr>
              <a:t>Troisième niveau de plan</a:t>
            </a:r>
            <a:endParaRPr b="0" lang="fr-FR" sz="24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fr-FR" sz="2000" spc="-1" strike="noStrike">
                <a:solidFill>
                  <a:srgbClr val="000000"/>
                </a:solidFill>
                <a:latin typeface="Arial"/>
              </a:rPr>
              <a:t>Quatrième niveau de plan</a:t>
            </a:r>
            <a:endParaRPr b="0" lang="fr-FR" sz="20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fr-FR" sz="2000" spc="-1" strike="noStrike">
                <a:solidFill>
                  <a:srgbClr val="000000"/>
                </a:solidFill>
                <a:latin typeface="Arial"/>
              </a:rPr>
              <a:t>Cinquième niveau de plan</a:t>
            </a:r>
            <a:endParaRPr b="0" lang="fr-FR" sz="20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fr-FR" sz="2000" spc="-1" strike="noStrike">
                <a:solidFill>
                  <a:srgbClr val="000000"/>
                </a:solidFill>
                <a:latin typeface="Arial"/>
              </a:rPr>
              <a:t>Sixième niveau de plan</a:t>
            </a:r>
            <a:endParaRPr b="0" lang="fr-FR" sz="20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fr-FR" sz="2000" spc="-1" strike="noStrike">
                <a:solidFill>
                  <a:srgbClr val="000000"/>
                </a:solidFill>
                <a:latin typeface="Arial"/>
              </a:rPr>
              <a:t>Septième niveau de plan</a:t>
            </a:r>
            <a:endParaRPr b="0" lang="fr-FR"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 id="2147483736" r:id="rId12"/>
    <p:sldLayoutId id="2147483737" r:id="rId13"/>
    <p:sldLayoutId id="2147483738" r:id="rId14"/>
  </p:sldLayoutIdLst>
</p:sldMaster>
</file>

<file path=ppt/slides/_rels/slide1.xml.rels><?xml version="1.0" encoding="UTF-8"?>
<Relationships xmlns="http://schemas.openxmlformats.org/package/2006/relationships"><Relationship Id="rId1" Type="http://schemas.openxmlformats.org/officeDocument/2006/relationships/image" Target="../media/image9.png"/><Relationship Id="rId2" Type="http://schemas.openxmlformats.org/officeDocument/2006/relationships/slideLayout" Target="../slideLayouts/slideLayout1.xml"/><Relationship Id="rId3" Type="http://schemas.openxmlformats.org/officeDocument/2006/relationships/notesSlide" Target="../notesSlides/notesSlide1.xml"/>
</Relationships>
</file>

<file path=ppt/slides/_rels/slide10.xml.rels><?xml version="1.0" encoding="UTF-8"?>
<Relationships xmlns="http://schemas.openxmlformats.org/package/2006/relationships"><Relationship Id="rId1" Type="http://schemas.openxmlformats.org/officeDocument/2006/relationships/image" Target="../media/image23.png"/><Relationship Id="rId2" Type="http://schemas.openxmlformats.org/officeDocument/2006/relationships/slideLayout" Target="../slideLayouts/slideLayout73.xml"/>
</Relationships>
</file>

<file path=ppt/slides/_rels/slide2.xml.rels><?xml version="1.0" encoding="UTF-8"?>
<Relationships xmlns="http://schemas.openxmlformats.org/package/2006/relationships"><Relationship Id="rId1" Type="http://schemas.openxmlformats.org/officeDocument/2006/relationships/image" Target="../media/image10.png"/><Relationship Id="rId2"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image" Target="../media/image11.png"/><Relationship Id="rId2" Type="http://schemas.openxmlformats.org/officeDocument/2006/relationships/slideLayout" Target="../slideLayouts/slideLayout25.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37.xml"/>
</Relationships>
</file>

<file path=ppt/slides/_rels/slide5.xml.rels><?xml version="1.0" encoding="UTF-8"?>
<Relationships xmlns="http://schemas.openxmlformats.org/package/2006/relationships"><Relationship Id="rId1" Type="http://schemas.openxmlformats.org/officeDocument/2006/relationships/image" Target="../media/image12.png"/><Relationship Id="rId2" Type="http://schemas.openxmlformats.org/officeDocument/2006/relationships/image" Target="../media/image13.png"/><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slideLayout" Target="../slideLayouts/slideLayout49.xml"/>
</Relationships>
</file>

<file path=ppt/slides/_rels/slide6.xml.rels><?xml version="1.0" encoding="UTF-8"?>
<Relationships xmlns="http://schemas.openxmlformats.org/package/2006/relationships"><Relationship Id="rId1" Type="http://schemas.openxmlformats.org/officeDocument/2006/relationships/image" Target="../media/image16.png"/><Relationship Id="rId2" Type="http://schemas.openxmlformats.org/officeDocument/2006/relationships/image" Target="../media/image17.png"/><Relationship Id="rId3" Type="http://schemas.openxmlformats.org/officeDocument/2006/relationships/slideLayout" Target="../slideLayouts/slideLayout61.xml"/>
</Relationships>
</file>

<file path=ppt/slides/_rels/slide7.xml.rels><?xml version="1.0" encoding="UTF-8"?>
<Relationships xmlns="http://schemas.openxmlformats.org/package/2006/relationships"><Relationship Id="rId1" Type="http://schemas.openxmlformats.org/officeDocument/2006/relationships/image" Target="../media/image18.png"/><Relationship Id="rId2" Type="http://schemas.openxmlformats.org/officeDocument/2006/relationships/image" Target="../media/image19.png"/><Relationship Id="rId3" Type="http://schemas.openxmlformats.org/officeDocument/2006/relationships/slideLayout" Target="../slideLayouts/slideLayout37.xml"/>
</Relationships>
</file>

<file path=ppt/slides/_rels/slide8.xml.rels><?xml version="1.0" encoding="UTF-8"?>
<Relationships xmlns="http://schemas.openxmlformats.org/package/2006/relationships"><Relationship Id="rId1" Type="http://schemas.openxmlformats.org/officeDocument/2006/relationships/image" Target="../media/image20.png"/><Relationship Id="rId2" Type="http://schemas.openxmlformats.org/officeDocument/2006/relationships/image" Target="../media/image21.png"/><Relationship Id="rId3" Type="http://schemas.openxmlformats.org/officeDocument/2006/relationships/image" Target="../media/image22.png"/><Relationship Id="rId4" Type="http://schemas.openxmlformats.org/officeDocument/2006/relationships/slideLayout" Target="../slideLayouts/slideLayout25.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37.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310" name="Image 3" descr=""/>
          <p:cNvPicPr/>
          <p:nvPr/>
        </p:nvPicPr>
        <p:blipFill>
          <a:blip r:embed="rId1">
            <a:alphaModFix amt="50000"/>
          </a:blip>
          <a:stretch/>
        </p:blipFill>
        <p:spPr>
          <a:xfrm>
            <a:off x="-84960" y="-374040"/>
            <a:ext cx="12108600" cy="8596800"/>
          </a:xfrm>
          <a:prstGeom prst="rect">
            <a:avLst/>
          </a:prstGeom>
          <a:ln w="0">
            <a:noFill/>
          </a:ln>
        </p:spPr>
      </p:pic>
      <p:sp>
        <p:nvSpPr>
          <p:cNvPr id="311" name="PlaceHolder 1"/>
          <p:cNvSpPr>
            <a:spLocks noGrp="1"/>
          </p:cNvSpPr>
          <p:nvPr>
            <p:ph type="title"/>
          </p:nvPr>
        </p:nvSpPr>
        <p:spPr>
          <a:xfrm>
            <a:off x="612720" y="502920"/>
            <a:ext cx="10952640" cy="3244320"/>
          </a:xfrm>
          <a:prstGeom prst="rect">
            <a:avLst/>
          </a:prstGeom>
          <a:noFill/>
          <a:ln w="0">
            <a:noFill/>
          </a:ln>
        </p:spPr>
        <p:txBody>
          <a:bodyPr lIns="90000" rIns="90000" tIns="45000" bIns="45000" anchor="b">
            <a:noAutofit/>
          </a:bodyPr>
          <a:p>
            <a:pPr indent="0" algn="ctr">
              <a:lnSpc>
                <a:spcPct val="90000"/>
              </a:lnSpc>
              <a:buNone/>
              <a:tabLst>
                <a:tab algn="l" pos="0"/>
              </a:tabLst>
            </a:pPr>
            <a:r>
              <a:rPr b="1" lang="fr" sz="6600" spc="-1" strike="noStrike" u="sng">
                <a:solidFill>
                  <a:srgbClr val="ffffff"/>
                </a:solidFill>
                <a:uFillTx/>
                <a:latin typeface="Adobe Caslon Pro"/>
              </a:rPr>
              <a:t>NOTRE SORTIE A FAVERGES</a:t>
            </a:r>
            <a:endParaRPr b="0" lang="fr-FR" sz="6600" spc="-1" strike="noStrike">
              <a:solidFill>
                <a:srgbClr val="000000"/>
              </a:solidFill>
              <a:latin typeface="Arial"/>
            </a:endParaRPr>
          </a:p>
        </p:txBody>
      </p:sp>
      <p:sp>
        <p:nvSpPr>
          <p:cNvPr id="312" name="PlaceHolder 2"/>
          <p:cNvSpPr>
            <a:spLocks noGrp="1"/>
          </p:cNvSpPr>
          <p:nvPr>
            <p:ph type="subTitle"/>
          </p:nvPr>
        </p:nvSpPr>
        <p:spPr>
          <a:xfrm>
            <a:off x="612720" y="3758040"/>
            <a:ext cx="10952640" cy="1305720"/>
          </a:xfrm>
          <a:prstGeom prst="rect">
            <a:avLst/>
          </a:prstGeom>
          <a:noFill/>
          <a:ln w="0">
            <a:noFill/>
          </a:ln>
        </p:spPr>
        <p:txBody>
          <a:bodyPr lIns="0" rIns="0" tIns="0" bIns="0" anchor="t">
            <a:noAutofit/>
          </a:bodyPr>
          <a:p>
            <a:pPr indent="0" algn="ctr">
              <a:lnSpc>
                <a:spcPct val="90000"/>
              </a:lnSpc>
              <a:spcBef>
                <a:spcPts val="1001"/>
              </a:spcBef>
              <a:buNone/>
              <a:tabLst>
                <a:tab algn="l" pos="0"/>
              </a:tabLst>
            </a:pPr>
            <a:r>
              <a:rPr b="0" lang="fr-FR" sz="3200" spc="-1" strike="noStrike" cap="all">
                <a:solidFill>
                  <a:srgbClr val="ffffff"/>
                </a:solidFill>
                <a:latin typeface="Adobe Caslon Pro"/>
              </a:rPr>
              <a:t>P</a:t>
            </a:r>
            <a:r>
              <a:rPr b="0" lang="fr" sz="3200" spc="-1" strike="noStrike" cap="all">
                <a:solidFill>
                  <a:srgbClr val="ffffff"/>
                </a:solidFill>
                <a:latin typeface="Adobe Caslon Pro"/>
              </a:rPr>
              <a:t>résenté par MORGANE et EVA</a:t>
            </a:r>
            <a:endParaRPr b="0" lang="fr-FR" sz="3200" spc="-1" strike="noStrike">
              <a:solidFill>
                <a:srgbClr val="000000"/>
              </a:solidFill>
              <a:latin typeface="Arial"/>
            </a:endParaRPr>
          </a:p>
        </p:txBody>
      </p:sp>
    </p:spTree>
  </p:cSld>
  <mc:AlternateContent>
    <mc:Choice Requires="p14">
      <p:transition spd="slow" p14:dur="2000">
        <p:blinds dir="vert"/>
      </p:transition>
    </mc:Choice>
    <mc:Fallback>
      <p:transition spd="slow">
        <p:blinds dir="vert"/>
      </p:transition>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48" name="PlaceHolder 1"/>
          <p:cNvSpPr>
            <a:spLocks noGrp="1"/>
          </p:cNvSpPr>
          <p:nvPr>
            <p:ph type="subTitle"/>
          </p:nvPr>
        </p:nvSpPr>
        <p:spPr>
          <a:xfrm>
            <a:off x="3240000" y="4860000"/>
            <a:ext cx="4113000" cy="689400"/>
          </a:xfrm>
          <a:prstGeom prst="rect">
            <a:avLst/>
          </a:prstGeom>
          <a:noFill/>
          <a:ln w="0">
            <a:noFill/>
          </a:ln>
        </p:spPr>
        <p:txBody>
          <a:bodyPr lIns="0" rIns="0" tIns="0" bIns="0" anchor="t">
            <a:normAutofit/>
          </a:bodyPr>
          <a:p>
            <a:pPr algn="ctr">
              <a:lnSpc>
                <a:spcPct val="150000"/>
              </a:lnSpc>
              <a:tabLst>
                <a:tab algn="l" pos="0"/>
              </a:tabLst>
            </a:pPr>
            <a:r>
              <a:rPr b="0" lang="fr-FR" sz="2400" spc="-1" strike="noStrike" cap="all">
                <a:solidFill>
                  <a:schemeClr val="accent2">
                    <a:lumMod val="25000"/>
                  </a:schemeClr>
                </a:solidFill>
                <a:latin typeface="Aptos"/>
              </a:rPr>
              <a:t>É</a:t>
            </a:r>
            <a:r>
              <a:rPr b="0" lang="fr" sz="2400" spc="-1" strike="noStrike" cap="all">
                <a:solidFill>
                  <a:schemeClr val="accent2">
                    <a:lumMod val="25000"/>
                  </a:schemeClr>
                </a:solidFill>
                <a:latin typeface="Aptos"/>
              </a:rPr>
              <a:t>va et morgane</a:t>
            </a:r>
            <a:endParaRPr b="0" lang="fr-FR" sz="2400" spc="-1" strike="noStrike">
              <a:solidFill>
                <a:srgbClr val="000000"/>
              </a:solidFill>
              <a:latin typeface="Arial"/>
            </a:endParaRPr>
          </a:p>
        </p:txBody>
      </p:sp>
      <p:pic>
        <p:nvPicPr>
          <p:cNvPr id="349" name="" descr=""/>
          <p:cNvPicPr/>
          <p:nvPr/>
        </p:nvPicPr>
        <p:blipFill>
          <a:blip r:embed="rId1">
            <a:alphaModFix amt="50000"/>
          </a:blip>
          <a:stretch/>
        </p:blipFill>
        <p:spPr>
          <a:xfrm>
            <a:off x="0" y="18360"/>
            <a:ext cx="12190680" cy="6838560"/>
          </a:xfrm>
          <a:prstGeom prst="rect">
            <a:avLst/>
          </a:prstGeom>
          <a:ln w="0">
            <a:noFill/>
          </a:ln>
        </p:spPr>
      </p:pic>
      <p:sp>
        <p:nvSpPr>
          <p:cNvPr id="350" name=""/>
          <p:cNvSpPr/>
          <p:nvPr/>
        </p:nvSpPr>
        <p:spPr>
          <a:xfrm>
            <a:off x="972000" y="671040"/>
            <a:ext cx="11086560" cy="238752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1" lang="fr" sz="6600" spc="-151" strike="noStrike" u="sng">
                <a:solidFill>
                  <a:srgbClr val="ffffff"/>
                </a:solidFill>
                <a:uFillTx/>
                <a:latin typeface="Adobe Caslon Pro"/>
                <a:ea typeface="DejaVu Sans"/>
              </a:rPr>
              <a:t>Merci de votre écoute !!</a:t>
            </a:r>
            <a:endParaRPr b="0" lang="fr-FR" sz="6600" spc="-1" strike="noStrike">
              <a:solidFill>
                <a:srgbClr val="000000"/>
              </a:solidFill>
              <a:latin typeface="Arial"/>
            </a:endParaRPr>
          </a:p>
          <a:p>
            <a:pPr>
              <a:lnSpc>
                <a:spcPct val="100000"/>
              </a:lnSpc>
            </a:pPr>
            <a:r>
              <a:rPr b="1" lang="fr" sz="6600" spc="-151" strike="noStrike">
                <a:solidFill>
                  <a:srgbClr val="ffffff"/>
                </a:solidFill>
                <a:latin typeface="Adobe Caslon Pro"/>
                <a:ea typeface="DejaVu Sans"/>
              </a:rPr>
              <a:t>Oh, et on allait oublier :</a:t>
            </a:r>
            <a:endParaRPr b="0" lang="fr-FR" sz="6600" spc="-1" strike="noStrike">
              <a:solidFill>
                <a:srgbClr val="000000"/>
              </a:solidFill>
              <a:latin typeface="Arial"/>
            </a:endParaRPr>
          </a:p>
        </p:txBody>
      </p:sp>
    </p:spTree>
  </p:cSld>
  <mc:AlternateContent>
    <mc:Choice Requires="p14">
      <p:transition spd="slow" p14:dur="2000">
        <p:random/>
      </p:transition>
    </mc:Choice>
    <mc:Fallback>
      <p:transition spd="slow">
        <p:random/>
      </p:transition>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41000">
              <a:srgbClr val="c7cfdb">
                <a:alpha val="65098"/>
              </a:srgbClr>
            </a:gs>
            <a:gs pos="100000">
              <a:srgbClr val="e8e8e8"/>
            </a:gs>
          </a:gsLst>
          <a:lin ang="18600000"/>
        </a:gradFill>
      </p:bgPr>
    </p:bg>
    <p:spTree>
      <p:nvGrpSpPr>
        <p:cNvPr id="1" name=""/>
        <p:cNvGrpSpPr/>
        <p:nvPr/>
      </p:nvGrpSpPr>
      <p:grpSpPr>
        <a:xfrm>
          <a:off x="0" y="0"/>
          <a:ext cx="0" cy="0"/>
          <a:chOff x="0" y="0"/>
          <a:chExt cx="0" cy="0"/>
        </a:xfrm>
      </p:grpSpPr>
      <p:sp>
        <p:nvSpPr>
          <p:cNvPr id="313" name="PlaceHolder 1"/>
          <p:cNvSpPr>
            <a:spLocks noGrp="1"/>
          </p:cNvSpPr>
          <p:nvPr>
            <p:ph type="title"/>
          </p:nvPr>
        </p:nvSpPr>
        <p:spPr>
          <a:xfrm>
            <a:off x="1078920" y="365760"/>
            <a:ext cx="10276200" cy="1653120"/>
          </a:xfrm>
          <a:prstGeom prst="rect">
            <a:avLst/>
          </a:prstGeom>
          <a:noFill/>
          <a:ln w="0">
            <a:noFill/>
          </a:ln>
        </p:spPr>
        <p:txBody>
          <a:bodyPr lIns="90000" rIns="90000" tIns="45000" bIns="45000" anchor="ctr">
            <a:noAutofit/>
          </a:bodyPr>
          <a:p>
            <a:pPr indent="0">
              <a:lnSpc>
                <a:spcPct val="90000"/>
              </a:lnSpc>
              <a:buNone/>
              <a:tabLst>
                <a:tab algn="l" pos="0"/>
              </a:tabLst>
            </a:pPr>
            <a:r>
              <a:rPr b="1" lang="fr-FR" sz="6000" spc="-1" strike="noStrike" u="sng">
                <a:solidFill>
                  <a:schemeClr val="accent2">
                    <a:lumMod val="25000"/>
                  </a:schemeClr>
                </a:solidFill>
                <a:uFillTx/>
                <a:latin typeface="Adobe Caslon Pro"/>
              </a:rPr>
              <a:t>Sommaire :</a:t>
            </a:r>
            <a:endParaRPr b="0" lang="fr-FR" sz="6000" spc="-1" strike="noStrike">
              <a:solidFill>
                <a:srgbClr val="000000"/>
              </a:solidFill>
              <a:latin typeface="Arial"/>
            </a:endParaRPr>
          </a:p>
        </p:txBody>
      </p:sp>
      <p:sp>
        <p:nvSpPr>
          <p:cNvPr id="314" name="PlaceHolder 2"/>
          <p:cNvSpPr>
            <a:spLocks noGrp="1"/>
          </p:cNvSpPr>
          <p:nvPr>
            <p:ph/>
          </p:nvPr>
        </p:nvSpPr>
        <p:spPr>
          <a:xfrm>
            <a:off x="3392640" y="2562480"/>
            <a:ext cx="6325920" cy="3999240"/>
          </a:xfrm>
          <a:prstGeom prst="rect">
            <a:avLst/>
          </a:prstGeom>
          <a:noFill/>
          <a:ln w="0">
            <a:noFill/>
          </a:ln>
        </p:spPr>
        <p:txBody>
          <a:bodyPr lIns="90000" rIns="90000" tIns="45000" bIns="45000" anchor="ctr">
            <a:noAutofit/>
          </a:bodyPr>
          <a:p>
            <a:pPr indent="0">
              <a:lnSpc>
                <a:spcPct val="90000"/>
              </a:lnSpc>
              <a:spcBef>
                <a:spcPts val="1001"/>
              </a:spcBef>
              <a:buNone/>
              <a:tabLst>
                <a:tab algn="l" pos="0"/>
              </a:tabLst>
            </a:pPr>
            <a:r>
              <a:rPr b="0" lang="fr" sz="3600" spc="-1" strike="noStrike">
                <a:solidFill>
                  <a:schemeClr val="accent2">
                    <a:lumMod val="25000"/>
                  </a:schemeClr>
                </a:solidFill>
                <a:latin typeface="Brush Script Std"/>
              </a:rPr>
              <a:t>- le voyage</a:t>
            </a:r>
            <a:endParaRPr b="0" lang="fr-FR" sz="3600" spc="-1" strike="noStrike">
              <a:solidFill>
                <a:srgbClr val="000000"/>
              </a:solidFill>
              <a:latin typeface="Arial"/>
            </a:endParaRPr>
          </a:p>
          <a:p>
            <a:pPr indent="0">
              <a:lnSpc>
                <a:spcPct val="90000"/>
              </a:lnSpc>
              <a:spcBef>
                <a:spcPts val="1001"/>
              </a:spcBef>
              <a:buNone/>
              <a:tabLst>
                <a:tab algn="l" pos="0"/>
              </a:tabLst>
            </a:pPr>
            <a:r>
              <a:rPr b="0" lang="fr-FR" sz="3600" spc="-1" strike="noStrike">
                <a:solidFill>
                  <a:schemeClr val="accent2">
                    <a:lumMod val="25000"/>
                  </a:schemeClr>
                </a:solidFill>
                <a:latin typeface="Brush Script Std"/>
              </a:rPr>
              <a:t>- la répartition</a:t>
            </a:r>
            <a:endParaRPr b="0" lang="fr-FR" sz="3600" spc="-1" strike="noStrike">
              <a:solidFill>
                <a:srgbClr val="000000"/>
              </a:solidFill>
              <a:latin typeface="Arial"/>
            </a:endParaRPr>
          </a:p>
          <a:p>
            <a:pPr indent="0">
              <a:lnSpc>
                <a:spcPct val="90000"/>
              </a:lnSpc>
              <a:spcBef>
                <a:spcPts val="1001"/>
              </a:spcBef>
              <a:buNone/>
              <a:tabLst>
                <a:tab algn="l" pos="0"/>
              </a:tabLst>
            </a:pPr>
            <a:r>
              <a:rPr b="0" lang="fr-FR" sz="3600" spc="-1" strike="noStrike">
                <a:solidFill>
                  <a:schemeClr val="accent2">
                    <a:lumMod val="25000"/>
                  </a:schemeClr>
                </a:solidFill>
                <a:latin typeface="Brush Script Std"/>
              </a:rPr>
              <a:t>- le musée</a:t>
            </a:r>
            <a:endParaRPr b="0" lang="fr-FR" sz="3600" spc="-1" strike="noStrike">
              <a:solidFill>
                <a:srgbClr val="000000"/>
              </a:solidFill>
              <a:latin typeface="Arial"/>
            </a:endParaRPr>
          </a:p>
          <a:p>
            <a:pPr indent="0">
              <a:lnSpc>
                <a:spcPct val="90000"/>
              </a:lnSpc>
              <a:spcBef>
                <a:spcPts val="1001"/>
              </a:spcBef>
              <a:buNone/>
              <a:tabLst>
                <a:tab algn="l" pos="0"/>
              </a:tabLst>
            </a:pPr>
            <a:r>
              <a:rPr b="0" lang="fr-FR" sz="3600" spc="-1" strike="noStrike">
                <a:solidFill>
                  <a:schemeClr val="accent2">
                    <a:lumMod val="25000"/>
                  </a:schemeClr>
                </a:solidFill>
                <a:latin typeface="Brush Script Std"/>
              </a:rPr>
              <a:t>- l’Eglise</a:t>
            </a:r>
            <a:endParaRPr b="0" lang="fr-FR" sz="3600" spc="-1" strike="noStrike">
              <a:solidFill>
                <a:srgbClr val="000000"/>
              </a:solidFill>
              <a:latin typeface="Arial"/>
            </a:endParaRPr>
          </a:p>
          <a:p>
            <a:pPr indent="0">
              <a:lnSpc>
                <a:spcPct val="90000"/>
              </a:lnSpc>
              <a:spcBef>
                <a:spcPts val="1001"/>
              </a:spcBef>
              <a:buNone/>
              <a:tabLst>
                <a:tab algn="l" pos="0"/>
              </a:tabLst>
            </a:pPr>
            <a:r>
              <a:rPr b="0" lang="fr-FR" sz="3600" spc="-1" strike="noStrike">
                <a:solidFill>
                  <a:schemeClr val="accent2">
                    <a:lumMod val="25000"/>
                  </a:schemeClr>
                </a:solidFill>
                <a:latin typeface="Brush Script Std"/>
              </a:rPr>
              <a:t>- le repas</a:t>
            </a:r>
            <a:endParaRPr b="0" lang="fr-FR" sz="3600" spc="-1" strike="noStrike">
              <a:solidFill>
                <a:srgbClr val="000000"/>
              </a:solidFill>
              <a:latin typeface="Arial"/>
            </a:endParaRPr>
          </a:p>
          <a:p>
            <a:pPr indent="0">
              <a:lnSpc>
                <a:spcPct val="90000"/>
              </a:lnSpc>
              <a:spcBef>
                <a:spcPts val="1001"/>
              </a:spcBef>
              <a:buNone/>
              <a:tabLst>
                <a:tab algn="l" pos="0"/>
              </a:tabLst>
            </a:pPr>
            <a:r>
              <a:rPr b="0" lang="fr-FR" sz="3600" spc="-1" strike="noStrike">
                <a:solidFill>
                  <a:schemeClr val="accent2">
                    <a:lumMod val="25000"/>
                  </a:schemeClr>
                </a:solidFill>
                <a:latin typeface="Brush Script Std"/>
              </a:rPr>
              <a:t>- les mosaïques</a:t>
            </a:r>
            <a:endParaRPr b="0" lang="fr-FR" sz="3600" spc="-1" strike="noStrike">
              <a:solidFill>
                <a:srgbClr val="000000"/>
              </a:solidFill>
              <a:latin typeface="Arial"/>
            </a:endParaRPr>
          </a:p>
          <a:p>
            <a:pPr indent="0">
              <a:lnSpc>
                <a:spcPct val="90000"/>
              </a:lnSpc>
              <a:spcBef>
                <a:spcPts val="1001"/>
              </a:spcBef>
              <a:buNone/>
              <a:tabLst>
                <a:tab algn="l" pos="0"/>
              </a:tabLst>
            </a:pPr>
            <a:r>
              <a:rPr b="0" lang="fr-FR" sz="3600" spc="-1" strike="noStrike">
                <a:solidFill>
                  <a:schemeClr val="accent2">
                    <a:lumMod val="25000"/>
                  </a:schemeClr>
                </a:solidFill>
                <a:latin typeface="Brush Script Std"/>
              </a:rPr>
              <a:t>- le retour</a:t>
            </a:r>
            <a:endParaRPr b="0" lang="fr-FR" sz="3600" spc="-1" strike="noStrike">
              <a:solidFill>
                <a:srgbClr val="000000"/>
              </a:solidFill>
              <a:latin typeface="Arial"/>
            </a:endParaRPr>
          </a:p>
        </p:txBody>
      </p:sp>
      <p:sp>
        <p:nvSpPr>
          <p:cNvPr id="315" name="PlaceHolder 3"/>
          <p:cNvSpPr>
            <a:spLocks noGrp="1"/>
          </p:cNvSpPr>
          <p:nvPr>
            <p:ph type="sldNum" idx="19"/>
          </p:nvPr>
        </p:nvSpPr>
        <p:spPr>
          <a:xfrm>
            <a:off x="9375840" y="6563160"/>
            <a:ext cx="2741400" cy="22680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en-US" sz="1200" spc="-1" strike="noStrike">
                <a:solidFill>
                  <a:srgbClr val="8b8b8b"/>
                </a:solidFill>
                <a:latin typeface="Aptos"/>
              </a:defRPr>
            </a:lvl1pPr>
          </a:lstStyle>
          <a:p>
            <a:pPr indent="0" algn="r">
              <a:lnSpc>
                <a:spcPct val="100000"/>
              </a:lnSpc>
              <a:buNone/>
              <a:tabLst>
                <a:tab algn="l" pos="0"/>
              </a:tabLst>
            </a:pPr>
            <a:fld id="{80EBFFEE-FEDF-4F15-ACCD-D6F8748377D9}" type="slidenum">
              <a:rPr b="0" lang="en-US" sz="1200" spc="-1" strike="noStrike">
                <a:solidFill>
                  <a:srgbClr val="8b8b8b"/>
                </a:solidFill>
                <a:latin typeface="Aptos"/>
              </a:rPr>
              <a:t>&lt;numéro&gt;</a:t>
            </a:fld>
            <a:endParaRPr b="0" lang="fr-FR" sz="1200" spc="-1" strike="noStrike">
              <a:solidFill>
                <a:srgbClr val="000000"/>
              </a:solidFill>
              <a:latin typeface="Times New Roman"/>
            </a:endParaRPr>
          </a:p>
        </p:txBody>
      </p:sp>
      <p:pic>
        <p:nvPicPr>
          <p:cNvPr id="316" name="Image 3" descr=""/>
          <p:cNvPicPr/>
          <p:nvPr/>
        </p:nvPicPr>
        <p:blipFill>
          <a:blip r:embed="rId1">
            <a:alphaModFix amt="50000"/>
          </a:blip>
          <a:stretch/>
        </p:blipFill>
        <p:spPr>
          <a:xfrm>
            <a:off x="8671680" y="-98640"/>
            <a:ext cx="3331800" cy="3331800"/>
          </a:xfrm>
          <a:prstGeom prst="rect">
            <a:avLst/>
          </a:prstGeom>
          <a:ln w="0">
            <a:noFill/>
          </a:ln>
        </p:spPr>
      </p:pic>
    </p:spTree>
  </p:cSld>
  <mc:AlternateContent>
    <mc:Choice Requires="p14">
      <p:transition spd="slow" p14:dur="2000">
        <p:fade thruBlk="true"/>
      </p:transition>
    </mc:Choice>
    <mc:Fallback>
      <p:transition spd="slow">
        <p:fade thruBlk="true"/>
      </p:transition>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7" name="PlaceHolder 1"/>
          <p:cNvSpPr>
            <a:spLocks noGrp="1"/>
          </p:cNvSpPr>
          <p:nvPr>
            <p:ph type="title"/>
          </p:nvPr>
        </p:nvSpPr>
        <p:spPr>
          <a:xfrm>
            <a:off x="1078920" y="365760"/>
            <a:ext cx="10276200" cy="1653120"/>
          </a:xfrm>
          <a:prstGeom prst="rect">
            <a:avLst/>
          </a:prstGeom>
          <a:noFill/>
          <a:ln w="0">
            <a:noFill/>
          </a:ln>
        </p:spPr>
        <p:txBody>
          <a:bodyPr lIns="90000" rIns="90000" tIns="45000" bIns="45000" anchor="b">
            <a:noAutofit/>
          </a:bodyPr>
          <a:p>
            <a:pPr indent="0">
              <a:lnSpc>
                <a:spcPct val="90000"/>
              </a:lnSpc>
              <a:buNone/>
              <a:tabLst>
                <a:tab algn="l" pos="0"/>
              </a:tabLst>
            </a:pPr>
            <a:r>
              <a:rPr b="1" lang="fr-FR" sz="6000" spc="-1" strike="noStrike" u="sng">
                <a:solidFill>
                  <a:schemeClr val="accent2">
                    <a:lumMod val="25000"/>
                  </a:schemeClr>
                </a:solidFill>
                <a:uFillTx/>
                <a:latin typeface="Adobe Caslon Pro"/>
              </a:rPr>
              <a:t>L</a:t>
            </a:r>
            <a:r>
              <a:rPr b="1" lang="fr" sz="6000" spc="-1" strike="noStrike" u="sng">
                <a:solidFill>
                  <a:schemeClr val="accent2">
                    <a:lumMod val="25000"/>
                  </a:schemeClr>
                </a:solidFill>
                <a:uFillTx/>
                <a:latin typeface="Adobe Caslon Pro"/>
              </a:rPr>
              <a:t>e voyage</a:t>
            </a:r>
            <a:endParaRPr b="0" lang="fr-FR" sz="6000" spc="-1" strike="noStrike">
              <a:solidFill>
                <a:srgbClr val="000000"/>
              </a:solidFill>
              <a:latin typeface="Arial"/>
            </a:endParaRPr>
          </a:p>
        </p:txBody>
      </p:sp>
      <p:sp>
        <p:nvSpPr>
          <p:cNvPr id="318" name="PlaceHolder 2"/>
          <p:cNvSpPr>
            <a:spLocks noGrp="1"/>
          </p:cNvSpPr>
          <p:nvPr>
            <p:ph/>
          </p:nvPr>
        </p:nvSpPr>
        <p:spPr>
          <a:xfrm>
            <a:off x="3575160" y="2277000"/>
            <a:ext cx="6325920" cy="3088800"/>
          </a:xfrm>
          <a:prstGeom prst="rect">
            <a:avLst/>
          </a:prstGeom>
          <a:noFill/>
          <a:ln w="0">
            <a:noFill/>
          </a:ln>
        </p:spPr>
        <p:txBody>
          <a:bodyPr lIns="90000" rIns="90000" tIns="45000" bIns="45000" anchor="ctr">
            <a:noAutofit/>
          </a:bodyPr>
          <a:p>
            <a:pPr indent="0">
              <a:lnSpc>
                <a:spcPct val="90000"/>
              </a:lnSpc>
              <a:spcBef>
                <a:spcPts val="1001"/>
              </a:spcBef>
              <a:buNone/>
              <a:tabLst>
                <a:tab algn="l" pos="0"/>
              </a:tabLst>
            </a:pPr>
            <a:r>
              <a:rPr b="0" lang="fr" sz="3200" spc="-1" strike="noStrike">
                <a:solidFill>
                  <a:schemeClr val="accent2">
                    <a:lumMod val="25000"/>
                  </a:schemeClr>
                </a:solidFill>
                <a:latin typeface="Brush Script Std"/>
              </a:rPr>
              <a:t>Nous avons fait un long trajet en car, proche de 1h15. Accompagnés par la joie et la bonne humeur de Mme GUILLON et Mme FECHE</a:t>
            </a:r>
            <a:endParaRPr b="0" lang="fr-FR" sz="3200" spc="-1" strike="noStrike">
              <a:solidFill>
                <a:srgbClr val="000000"/>
              </a:solidFill>
              <a:latin typeface="Arial"/>
            </a:endParaRPr>
          </a:p>
        </p:txBody>
      </p:sp>
      <p:pic>
        <p:nvPicPr>
          <p:cNvPr id="319" name="Image 3" descr=""/>
          <p:cNvPicPr/>
          <p:nvPr/>
        </p:nvPicPr>
        <p:blipFill>
          <a:blip r:embed="rId1">
            <a:alphaModFix amt="50000"/>
          </a:blip>
          <a:stretch/>
        </p:blipFill>
        <p:spPr>
          <a:xfrm>
            <a:off x="9342360" y="5290920"/>
            <a:ext cx="2847600" cy="1565280"/>
          </a:xfrm>
          <a:prstGeom prst="rect">
            <a:avLst/>
          </a:prstGeom>
          <a:ln w="0">
            <a:noFill/>
          </a:ln>
        </p:spPr>
      </p:pic>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41000">
              <a:srgbClr val="c7cfdb">
                <a:alpha val="65098"/>
              </a:srgbClr>
            </a:gs>
            <a:gs pos="100000">
              <a:srgbClr val="e8e8e8"/>
            </a:gs>
          </a:gsLst>
          <a:lin ang="8400000"/>
        </a:gradFill>
      </p:bgPr>
    </p:bg>
    <p:spTree>
      <p:nvGrpSpPr>
        <p:cNvPr id="1" name=""/>
        <p:cNvGrpSpPr/>
        <p:nvPr/>
      </p:nvGrpSpPr>
      <p:grpSpPr>
        <a:xfrm>
          <a:off x="0" y="0"/>
          <a:ext cx="0" cy="0"/>
          <a:chOff x="0" y="0"/>
          <a:chExt cx="0" cy="0"/>
        </a:xfrm>
      </p:grpSpPr>
      <p:sp>
        <p:nvSpPr>
          <p:cNvPr id="320" name="PlaceHolder 1"/>
          <p:cNvSpPr>
            <a:spLocks noGrp="1"/>
          </p:cNvSpPr>
          <p:nvPr>
            <p:ph type="title"/>
          </p:nvPr>
        </p:nvSpPr>
        <p:spPr>
          <a:xfrm>
            <a:off x="1078920" y="365760"/>
            <a:ext cx="10276200" cy="1822680"/>
          </a:xfrm>
          <a:prstGeom prst="rect">
            <a:avLst/>
          </a:prstGeom>
          <a:noFill/>
          <a:ln w="0">
            <a:noFill/>
          </a:ln>
        </p:spPr>
        <p:txBody>
          <a:bodyPr lIns="90000" rIns="90000" tIns="45000" bIns="45000" anchor="b">
            <a:normAutofit/>
          </a:bodyPr>
          <a:p>
            <a:pPr indent="0">
              <a:lnSpc>
                <a:spcPct val="90000"/>
              </a:lnSpc>
              <a:buNone/>
              <a:tabLst>
                <a:tab algn="l" pos="0"/>
              </a:tabLst>
            </a:pPr>
            <a:r>
              <a:rPr b="1" lang="fr-FR" sz="6000" spc="-1" strike="noStrike" u="sng">
                <a:solidFill>
                  <a:schemeClr val="accent2">
                    <a:lumMod val="25000"/>
                  </a:schemeClr>
                </a:solidFill>
                <a:uFillTx/>
                <a:latin typeface="Adobe Caslon Pro"/>
              </a:rPr>
              <a:t>La répartition</a:t>
            </a:r>
            <a:endParaRPr b="0" lang="fr-FR" sz="6000" spc="-1" strike="noStrike">
              <a:solidFill>
                <a:srgbClr val="000000"/>
              </a:solidFill>
              <a:latin typeface="Arial"/>
            </a:endParaRPr>
          </a:p>
        </p:txBody>
      </p:sp>
      <p:sp>
        <p:nvSpPr>
          <p:cNvPr id="321" name="PlaceHolder 2"/>
          <p:cNvSpPr>
            <a:spLocks noGrp="1"/>
          </p:cNvSpPr>
          <p:nvPr>
            <p:ph/>
          </p:nvPr>
        </p:nvSpPr>
        <p:spPr>
          <a:xfrm>
            <a:off x="7389720" y="1080000"/>
            <a:ext cx="4309200" cy="3314880"/>
          </a:xfrm>
          <a:prstGeom prst="rect">
            <a:avLst/>
          </a:prstGeom>
          <a:noFill/>
          <a:ln w="0">
            <a:noFill/>
          </a:ln>
        </p:spPr>
        <p:txBody>
          <a:bodyPr lIns="90000" rIns="90000" tIns="45000" bIns="45000" anchor="t">
            <a:noAutofit/>
          </a:bodyPr>
          <a:p>
            <a:pPr indent="0">
              <a:lnSpc>
                <a:spcPct val="90000"/>
              </a:lnSpc>
              <a:spcBef>
                <a:spcPts val="1001"/>
              </a:spcBef>
              <a:buNone/>
              <a:tabLst>
                <a:tab algn="l" pos="0"/>
              </a:tabLst>
            </a:pPr>
            <a:r>
              <a:rPr b="0" lang="fr-FR" sz="3200" spc="-1" strike="noStrike">
                <a:solidFill>
                  <a:schemeClr val="accent2">
                    <a:lumMod val="25000"/>
                  </a:schemeClr>
                </a:solidFill>
                <a:latin typeface="Brush Script Std"/>
              </a:rPr>
              <a:t>Patrick, le responsable du musée, nous a divisés en deux groupes:</a:t>
            </a:r>
            <a:endParaRPr b="0" lang="fr-FR" sz="3200" spc="-1" strike="noStrike">
              <a:solidFill>
                <a:srgbClr val="000000"/>
              </a:solidFill>
              <a:latin typeface="Arial"/>
            </a:endParaRPr>
          </a:p>
          <a:p>
            <a:pPr indent="0">
              <a:lnSpc>
                <a:spcPct val="90000"/>
              </a:lnSpc>
              <a:spcBef>
                <a:spcPts val="1001"/>
              </a:spcBef>
              <a:buNone/>
              <a:tabLst>
                <a:tab algn="l" pos="0"/>
              </a:tabLst>
            </a:pPr>
            <a:r>
              <a:rPr b="0" lang="fr-FR" sz="3200" spc="-1" strike="noStrike">
                <a:solidFill>
                  <a:schemeClr val="accent2">
                    <a:lumMod val="25000"/>
                  </a:schemeClr>
                </a:solidFill>
                <a:latin typeface="Brush Script Std"/>
              </a:rPr>
              <a:t>- Un de découverte au musée</a:t>
            </a:r>
            <a:endParaRPr b="0" lang="fr-FR" sz="3200" spc="-1" strike="noStrike">
              <a:solidFill>
                <a:srgbClr val="000000"/>
              </a:solidFill>
              <a:latin typeface="Arial"/>
            </a:endParaRPr>
          </a:p>
          <a:p>
            <a:pPr indent="0">
              <a:lnSpc>
                <a:spcPct val="90000"/>
              </a:lnSpc>
              <a:spcBef>
                <a:spcPts val="1001"/>
              </a:spcBef>
              <a:buNone/>
              <a:tabLst>
                <a:tab algn="l" pos="0"/>
              </a:tabLst>
            </a:pPr>
            <a:r>
              <a:rPr b="0" lang="fr-FR" sz="3200" spc="-1" strike="noStrike">
                <a:solidFill>
                  <a:schemeClr val="accent2">
                    <a:lumMod val="25000"/>
                  </a:schemeClr>
                </a:solidFill>
                <a:latin typeface="Brush Script Std"/>
              </a:rPr>
              <a:t>- et l’autre à l’église Saint Jean Baptiste et sa Crypte</a:t>
            </a:r>
            <a:r>
              <a:rPr b="0" lang="fr" sz="2000" spc="-1" strike="noStrike">
                <a:solidFill>
                  <a:schemeClr val="accent2">
                    <a:lumMod val="25000"/>
                  </a:schemeClr>
                </a:solidFill>
                <a:latin typeface="Aptos"/>
              </a:rPr>
              <a:t>.</a:t>
            </a:r>
            <a:endParaRPr b="0" lang="fr-FR" sz="2000" spc="-1" strike="noStrike">
              <a:solidFill>
                <a:srgbClr val="000000"/>
              </a:solidFill>
              <a:latin typeface="Arial"/>
            </a:endParaRPr>
          </a:p>
        </p:txBody>
      </p:sp>
      <p:sp>
        <p:nvSpPr>
          <p:cNvPr id="322" name="PlaceHolder 3"/>
          <p:cNvSpPr>
            <a:spLocks noGrp="1"/>
          </p:cNvSpPr>
          <p:nvPr>
            <p:ph type="sldNum" idx="20"/>
          </p:nvPr>
        </p:nvSpPr>
        <p:spPr>
          <a:xfrm>
            <a:off x="9375840" y="6563160"/>
            <a:ext cx="2741400" cy="22680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en-US" sz="1200" spc="-1" strike="noStrike">
                <a:solidFill>
                  <a:srgbClr val="8b8b8b"/>
                </a:solidFill>
                <a:latin typeface="Aptos"/>
              </a:defRPr>
            </a:lvl1pPr>
          </a:lstStyle>
          <a:p>
            <a:pPr indent="0" algn="r">
              <a:lnSpc>
                <a:spcPct val="100000"/>
              </a:lnSpc>
              <a:buNone/>
              <a:tabLst>
                <a:tab algn="l" pos="0"/>
              </a:tabLst>
            </a:pPr>
            <a:fld id="{9C46CF52-3632-4BFD-A304-4565622F755F}" type="slidenum">
              <a:rPr b="0" lang="en-US" sz="1200" spc="-1" strike="noStrike">
                <a:solidFill>
                  <a:srgbClr val="8b8b8b"/>
                </a:solidFill>
                <a:latin typeface="Aptos"/>
              </a:rPr>
              <a:t>4</a:t>
            </a:fld>
            <a:endParaRPr b="0" lang="fr-FR" sz="12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23" name="PlaceHolder 1"/>
          <p:cNvSpPr>
            <a:spLocks noGrp="1"/>
          </p:cNvSpPr>
          <p:nvPr>
            <p:ph type="title"/>
          </p:nvPr>
        </p:nvSpPr>
        <p:spPr>
          <a:xfrm>
            <a:off x="1078920" y="365760"/>
            <a:ext cx="10276200" cy="1653120"/>
          </a:xfrm>
          <a:prstGeom prst="rect">
            <a:avLst/>
          </a:prstGeom>
          <a:noFill/>
          <a:ln w="0">
            <a:noFill/>
          </a:ln>
        </p:spPr>
        <p:txBody>
          <a:bodyPr lIns="90000" rIns="90000" tIns="45000" bIns="45000" anchor="b">
            <a:noAutofit/>
          </a:bodyPr>
          <a:p>
            <a:pPr indent="0">
              <a:lnSpc>
                <a:spcPct val="90000"/>
              </a:lnSpc>
              <a:buNone/>
              <a:tabLst>
                <a:tab algn="l" pos="0"/>
              </a:tabLst>
            </a:pPr>
            <a:r>
              <a:rPr b="1" lang="fr-FR" sz="6000" spc="-1" strike="noStrike" u="sng">
                <a:solidFill>
                  <a:schemeClr val="accent2">
                    <a:lumMod val="25000"/>
                  </a:schemeClr>
                </a:solidFill>
                <a:uFillTx/>
                <a:latin typeface="Adobe Caslon Pro"/>
              </a:rPr>
              <a:t>L</a:t>
            </a:r>
            <a:r>
              <a:rPr b="1" lang="fr" sz="6000" spc="-1" strike="noStrike" u="sng">
                <a:solidFill>
                  <a:schemeClr val="accent2">
                    <a:lumMod val="25000"/>
                  </a:schemeClr>
                </a:solidFill>
                <a:uFillTx/>
                <a:latin typeface="Adobe Caslon Pro"/>
              </a:rPr>
              <a:t>e musée</a:t>
            </a:r>
            <a:endParaRPr b="0" lang="fr-FR" sz="6000" spc="-1" strike="noStrike">
              <a:solidFill>
                <a:srgbClr val="000000"/>
              </a:solidFill>
              <a:latin typeface="Arial"/>
            </a:endParaRPr>
          </a:p>
        </p:txBody>
      </p:sp>
      <p:sp>
        <p:nvSpPr>
          <p:cNvPr id="324" name="PlaceHolder 2"/>
          <p:cNvSpPr>
            <a:spLocks noGrp="1"/>
          </p:cNvSpPr>
          <p:nvPr>
            <p:ph/>
          </p:nvPr>
        </p:nvSpPr>
        <p:spPr>
          <a:xfrm>
            <a:off x="1828800" y="2441520"/>
            <a:ext cx="6197040" cy="4159440"/>
          </a:xfrm>
          <a:prstGeom prst="rect">
            <a:avLst/>
          </a:prstGeom>
          <a:noFill/>
          <a:ln w="0">
            <a:noFill/>
          </a:ln>
        </p:spPr>
        <p:txBody>
          <a:bodyPr lIns="90000" rIns="90000" tIns="45000" bIns="45000" anchor="t">
            <a:normAutofit fontScale="75000"/>
          </a:bodyPr>
          <a:p>
            <a:pPr indent="0">
              <a:lnSpc>
                <a:spcPct val="90000"/>
              </a:lnSpc>
              <a:spcBef>
                <a:spcPts val="1001"/>
              </a:spcBef>
              <a:buNone/>
              <a:tabLst>
                <a:tab algn="l" pos="0"/>
              </a:tabLst>
            </a:pPr>
            <a:r>
              <a:rPr b="0" lang="fr-FR" sz="3200" spc="-1" strike="noStrike">
                <a:solidFill>
                  <a:schemeClr val="accent2">
                    <a:lumMod val="25000"/>
                  </a:schemeClr>
                </a:solidFill>
                <a:latin typeface="Brush Script Std"/>
              </a:rPr>
              <a:t>Patrick nous a raconté  plein de choses intéressantes sur les objets anciens du musée comme le Chaudron de Thovey (en retournant son champ, un agriculteur voisin au musée a trouvé le chaudron!!),le chien en bronze, la broche en or ou enfin le Trésor (en fouillant le champ, ils ont trouvé un vieux vase. En le soulevant, le fond aurait cédé, libérant 2306 pièces datant de plusieurs époques !!!).</a:t>
            </a:r>
            <a:endParaRPr b="0" lang="fr-FR" sz="3200" spc="-1" strike="noStrike">
              <a:solidFill>
                <a:srgbClr val="000000"/>
              </a:solidFill>
              <a:latin typeface="Arial"/>
            </a:endParaRPr>
          </a:p>
        </p:txBody>
      </p:sp>
      <p:pic>
        <p:nvPicPr>
          <p:cNvPr id="325" name="Image 5" descr=""/>
          <p:cNvPicPr/>
          <p:nvPr/>
        </p:nvPicPr>
        <p:blipFill>
          <a:blip r:embed="rId1">
            <a:alphaModFix amt="50000"/>
          </a:blip>
          <a:stretch/>
        </p:blipFill>
        <p:spPr>
          <a:xfrm>
            <a:off x="7718040" y="593640"/>
            <a:ext cx="2474640" cy="1846080"/>
          </a:xfrm>
          <a:prstGeom prst="rect">
            <a:avLst/>
          </a:prstGeom>
          <a:ln w="0">
            <a:noFill/>
          </a:ln>
        </p:spPr>
      </p:pic>
      <p:pic>
        <p:nvPicPr>
          <p:cNvPr id="326" name="Image 6" descr=""/>
          <p:cNvPicPr/>
          <p:nvPr/>
        </p:nvPicPr>
        <p:blipFill>
          <a:blip r:embed="rId2">
            <a:alphaModFix amt="50000"/>
          </a:blip>
          <a:srcRect l="13594" t="13562" r="0" b="20071"/>
          <a:stretch/>
        </p:blipFill>
        <p:spPr>
          <a:xfrm>
            <a:off x="10473120" y="2828160"/>
            <a:ext cx="1769400" cy="1890720"/>
          </a:xfrm>
          <a:prstGeom prst="rect">
            <a:avLst/>
          </a:prstGeom>
          <a:ln w="0">
            <a:noFill/>
          </a:ln>
        </p:spPr>
      </p:pic>
      <p:pic>
        <p:nvPicPr>
          <p:cNvPr id="327" name="Image 7" descr=""/>
          <p:cNvPicPr/>
          <p:nvPr/>
        </p:nvPicPr>
        <p:blipFill>
          <a:blip r:embed="rId3">
            <a:alphaModFix amt="50000"/>
          </a:blip>
          <a:srcRect l="11708" t="6536" r="19998" b="-5772"/>
          <a:stretch/>
        </p:blipFill>
        <p:spPr>
          <a:xfrm>
            <a:off x="8027640" y="2953440"/>
            <a:ext cx="1837800" cy="1765440"/>
          </a:xfrm>
          <a:prstGeom prst="rect">
            <a:avLst/>
          </a:prstGeom>
          <a:ln w="0">
            <a:noFill/>
          </a:ln>
        </p:spPr>
      </p:pic>
      <p:pic>
        <p:nvPicPr>
          <p:cNvPr id="328" name="Image 8" descr=""/>
          <p:cNvPicPr/>
          <p:nvPr/>
        </p:nvPicPr>
        <p:blipFill>
          <a:blip r:embed="rId4">
            <a:alphaModFix amt="50000"/>
          </a:blip>
          <a:srcRect l="7589" t="11045" r="6890" b="0"/>
          <a:stretch/>
        </p:blipFill>
        <p:spPr>
          <a:xfrm>
            <a:off x="8346600" y="4894200"/>
            <a:ext cx="3358080" cy="1962000"/>
          </a:xfrm>
          <a:prstGeom prst="rect">
            <a:avLst/>
          </a:prstGeom>
          <a:ln w="0">
            <a:noFill/>
          </a:ln>
        </p:spPr>
      </p:pic>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41000">
              <a:srgbClr val="c7cfdb">
                <a:alpha val="65098"/>
              </a:srgbClr>
            </a:gs>
            <a:gs pos="100000">
              <a:srgbClr val="e8e8e8"/>
            </a:gs>
          </a:gsLst>
          <a:lin ang="10794000"/>
        </a:gradFill>
      </p:bgPr>
    </p:bg>
    <p:spTree>
      <p:nvGrpSpPr>
        <p:cNvPr id="1" name=""/>
        <p:cNvGrpSpPr/>
        <p:nvPr/>
      </p:nvGrpSpPr>
      <p:grpSpPr>
        <a:xfrm>
          <a:off x="0" y="0"/>
          <a:ext cx="0" cy="0"/>
          <a:chOff x="0" y="0"/>
          <a:chExt cx="0" cy="0"/>
        </a:xfrm>
      </p:grpSpPr>
      <p:pic>
        <p:nvPicPr>
          <p:cNvPr id="329" name="Image 5" descr=""/>
          <p:cNvPicPr/>
          <p:nvPr/>
        </p:nvPicPr>
        <p:blipFill>
          <a:blip r:embed="rId1">
            <a:alphaModFix amt="50000"/>
          </a:blip>
          <a:srcRect l="5760" t="8036" r="6504" b="515"/>
          <a:stretch/>
        </p:blipFill>
        <p:spPr>
          <a:xfrm>
            <a:off x="7035120" y="3274920"/>
            <a:ext cx="5154840" cy="3581280"/>
          </a:xfrm>
          <a:prstGeom prst="rect">
            <a:avLst/>
          </a:prstGeom>
          <a:ln w="0">
            <a:noFill/>
          </a:ln>
        </p:spPr>
      </p:pic>
      <p:sp>
        <p:nvSpPr>
          <p:cNvPr id="330" name="PlaceHolder 1"/>
          <p:cNvSpPr>
            <a:spLocks noGrp="1"/>
          </p:cNvSpPr>
          <p:nvPr>
            <p:ph type="title"/>
          </p:nvPr>
        </p:nvSpPr>
        <p:spPr>
          <a:xfrm>
            <a:off x="1078920" y="365760"/>
            <a:ext cx="10504800" cy="1653120"/>
          </a:xfrm>
          <a:prstGeom prst="rect">
            <a:avLst/>
          </a:prstGeom>
          <a:noFill/>
          <a:ln w="0">
            <a:noFill/>
          </a:ln>
        </p:spPr>
        <p:txBody>
          <a:bodyPr lIns="90000" rIns="90000" tIns="45000" bIns="45000" anchor="b">
            <a:noAutofit/>
          </a:bodyPr>
          <a:p>
            <a:pPr indent="0">
              <a:lnSpc>
                <a:spcPct val="90000"/>
              </a:lnSpc>
              <a:buNone/>
              <a:tabLst>
                <a:tab algn="l" pos="0"/>
              </a:tabLst>
            </a:pPr>
            <a:r>
              <a:rPr b="1" lang="fr-FR" sz="6000" spc="-1" strike="noStrike" u="sng">
                <a:solidFill>
                  <a:schemeClr val="accent2">
                    <a:lumMod val="25000"/>
                  </a:schemeClr>
                </a:solidFill>
                <a:uFillTx/>
                <a:latin typeface="Adobe Caslon Pro"/>
              </a:rPr>
              <a:t>L</a:t>
            </a:r>
            <a:r>
              <a:rPr b="1" lang="fr" sz="6000" spc="-1" strike="noStrike" u="sng">
                <a:solidFill>
                  <a:schemeClr val="accent2">
                    <a:lumMod val="25000"/>
                  </a:schemeClr>
                </a:solidFill>
                <a:uFillTx/>
                <a:latin typeface="Adobe Caslon Pro"/>
              </a:rPr>
              <a:t>’Eglise</a:t>
            </a:r>
            <a:endParaRPr b="0" lang="fr-FR" sz="6000" spc="-1" strike="noStrike">
              <a:solidFill>
                <a:srgbClr val="000000"/>
              </a:solidFill>
              <a:latin typeface="Arial"/>
            </a:endParaRPr>
          </a:p>
        </p:txBody>
      </p:sp>
      <p:sp>
        <p:nvSpPr>
          <p:cNvPr id="331" name="PlaceHolder 2"/>
          <p:cNvSpPr>
            <a:spLocks noGrp="1"/>
          </p:cNvSpPr>
          <p:nvPr>
            <p:ph/>
          </p:nvPr>
        </p:nvSpPr>
        <p:spPr>
          <a:xfrm>
            <a:off x="218160" y="2542320"/>
            <a:ext cx="6815160" cy="3948120"/>
          </a:xfrm>
          <a:prstGeom prst="rect">
            <a:avLst/>
          </a:prstGeom>
          <a:noFill/>
          <a:ln w="0">
            <a:noFill/>
          </a:ln>
        </p:spPr>
        <p:txBody>
          <a:bodyPr lIns="90000" rIns="90000" tIns="45000" bIns="45000" anchor="t">
            <a:normAutofit fontScale="89000"/>
          </a:bodyPr>
          <a:p>
            <a:pPr indent="0">
              <a:lnSpc>
                <a:spcPct val="90000"/>
              </a:lnSpc>
              <a:spcBef>
                <a:spcPts val="1001"/>
              </a:spcBef>
              <a:buNone/>
              <a:tabLst>
                <a:tab algn="l" pos="0"/>
              </a:tabLst>
            </a:pPr>
            <a:r>
              <a:rPr b="0" lang="fr-FR" sz="3200" spc="-1" strike="noStrike">
                <a:solidFill>
                  <a:schemeClr val="accent2">
                    <a:lumMod val="25000"/>
                  </a:schemeClr>
                </a:solidFill>
                <a:latin typeface="Brush Script Std"/>
              </a:rPr>
              <a:t>C</a:t>
            </a:r>
            <a:r>
              <a:rPr b="0" lang="fr" sz="3200" spc="-1" strike="noStrike">
                <a:solidFill>
                  <a:schemeClr val="accent2">
                    <a:lumMod val="25000"/>
                  </a:schemeClr>
                </a:solidFill>
                <a:latin typeface="Brush Script Std"/>
              </a:rPr>
              <a:t>’est Alain,deuxième responsable du musée qui nous a présenté l’Eglise.Nous sommes descendus dans la crypte, sombre et profonde où il nous a expliqué qu’ils y avaient trouvé une centaine de squellettes des personnes importantes étant enterrées sous le ch</a:t>
            </a:r>
            <a:r>
              <a:rPr b="0" lang="fr-FR" sz="3200" spc="-1" strike="noStrike">
                <a:solidFill>
                  <a:schemeClr val="accent2">
                    <a:lumMod val="25000"/>
                  </a:schemeClr>
                </a:solidFill>
                <a:latin typeface="Brush Script Std"/>
              </a:rPr>
              <a:t>œ</a:t>
            </a:r>
            <a:r>
              <a:rPr b="0" lang="fr" sz="3200" spc="-1" strike="noStrike">
                <a:solidFill>
                  <a:schemeClr val="accent2">
                    <a:lumMod val="25000"/>
                  </a:schemeClr>
                </a:solidFill>
                <a:latin typeface="Brush Script Std"/>
              </a:rPr>
              <a:t>ur de l’Eglise.</a:t>
            </a:r>
            <a:endParaRPr b="0" lang="fr-FR" sz="3200" spc="-1" strike="noStrike">
              <a:solidFill>
                <a:srgbClr val="000000"/>
              </a:solidFill>
              <a:latin typeface="Arial"/>
            </a:endParaRPr>
          </a:p>
          <a:p>
            <a:pPr indent="0">
              <a:lnSpc>
                <a:spcPct val="90000"/>
              </a:lnSpc>
              <a:spcBef>
                <a:spcPts val="1001"/>
              </a:spcBef>
              <a:buNone/>
              <a:tabLst>
                <a:tab algn="l" pos="0"/>
              </a:tabLst>
            </a:pPr>
            <a:endParaRPr b="0" lang="fr-FR" sz="3200" spc="-1" strike="noStrike">
              <a:solidFill>
                <a:srgbClr val="000000"/>
              </a:solidFill>
              <a:latin typeface="Arial"/>
            </a:endParaRPr>
          </a:p>
        </p:txBody>
      </p:sp>
      <p:sp>
        <p:nvSpPr>
          <p:cNvPr id="332" name="PlaceHolder 3"/>
          <p:cNvSpPr>
            <a:spLocks noGrp="1"/>
          </p:cNvSpPr>
          <p:nvPr>
            <p:ph type="sldNum" idx="21"/>
          </p:nvPr>
        </p:nvSpPr>
        <p:spPr>
          <a:xfrm>
            <a:off x="9375840" y="6563160"/>
            <a:ext cx="2741400" cy="22680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en-US" sz="1200" spc="-1" strike="noStrike">
                <a:solidFill>
                  <a:srgbClr val="8b8b8b"/>
                </a:solidFill>
                <a:latin typeface="Aptos"/>
              </a:defRPr>
            </a:lvl1pPr>
          </a:lstStyle>
          <a:p>
            <a:pPr indent="0" algn="r">
              <a:lnSpc>
                <a:spcPct val="100000"/>
              </a:lnSpc>
              <a:buNone/>
              <a:tabLst>
                <a:tab algn="l" pos="0"/>
              </a:tabLst>
            </a:pPr>
            <a:fld id="{5DCC8FA1-FEC2-4497-AF14-222E97A638C1}" type="slidenum">
              <a:rPr b="0" lang="en-US" sz="1200" spc="-1" strike="noStrike">
                <a:solidFill>
                  <a:srgbClr val="8b8b8b"/>
                </a:solidFill>
                <a:latin typeface="Aptos"/>
              </a:rPr>
              <a:t>6</a:t>
            </a:fld>
            <a:endParaRPr b="0" lang="fr-FR" sz="1200" spc="-1" strike="noStrike">
              <a:solidFill>
                <a:srgbClr val="000000"/>
              </a:solidFill>
              <a:latin typeface="Times New Roman"/>
            </a:endParaRPr>
          </a:p>
        </p:txBody>
      </p:sp>
      <p:pic>
        <p:nvPicPr>
          <p:cNvPr id="333" name="Image 6" descr=""/>
          <p:cNvPicPr/>
          <p:nvPr/>
        </p:nvPicPr>
        <p:blipFill>
          <a:blip r:embed="rId2">
            <a:alphaModFix amt="50000"/>
          </a:blip>
          <a:stretch/>
        </p:blipFill>
        <p:spPr>
          <a:xfrm>
            <a:off x="7825680" y="0"/>
            <a:ext cx="4364640" cy="3273120"/>
          </a:xfrm>
          <a:prstGeom prst="rect">
            <a:avLst/>
          </a:prstGeom>
          <a:ln w="0">
            <a:noFill/>
          </a:ln>
        </p:spPr>
      </p:pic>
    </p:spTree>
  </p:cSld>
  <mc:AlternateContent>
    <mc:Choice Requires="p14">
      <p:transition spd="slow" p14:dur="2000">
        <p:cover dir="ld"/>
      </p:transition>
    </mc:Choice>
    <mc:Fallback>
      <p:transition spd="slow">
        <p:cover dir="ld"/>
      </p:transition>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334" name="Image 10" descr=""/>
          <p:cNvPicPr/>
          <p:nvPr/>
        </p:nvPicPr>
        <p:blipFill>
          <a:blip r:embed="rId1">
            <a:alphaModFix amt="50000"/>
          </a:blip>
          <a:stretch/>
        </p:blipFill>
        <p:spPr>
          <a:xfrm>
            <a:off x="0" y="3429000"/>
            <a:ext cx="3597480" cy="3597480"/>
          </a:xfrm>
          <a:prstGeom prst="rect">
            <a:avLst/>
          </a:prstGeom>
          <a:ln w="0">
            <a:noFill/>
          </a:ln>
        </p:spPr>
      </p:pic>
      <p:pic>
        <p:nvPicPr>
          <p:cNvPr id="335" name="Image 6" descr=""/>
          <p:cNvPicPr/>
          <p:nvPr/>
        </p:nvPicPr>
        <p:blipFill>
          <a:blip r:embed="rId2">
            <a:alphaModFix amt="50000"/>
          </a:blip>
          <a:srcRect l="3554" t="15839" r="4293" b="0"/>
          <a:stretch/>
        </p:blipFill>
        <p:spPr>
          <a:xfrm>
            <a:off x="6641640" y="0"/>
            <a:ext cx="5548320" cy="2313360"/>
          </a:xfrm>
          <a:prstGeom prst="rect">
            <a:avLst/>
          </a:prstGeom>
          <a:ln w="0">
            <a:noFill/>
          </a:ln>
        </p:spPr>
      </p:pic>
      <p:sp>
        <p:nvSpPr>
          <p:cNvPr id="336" name="PlaceHolder 1"/>
          <p:cNvSpPr>
            <a:spLocks noGrp="1"/>
          </p:cNvSpPr>
          <p:nvPr>
            <p:ph type="title"/>
          </p:nvPr>
        </p:nvSpPr>
        <p:spPr>
          <a:xfrm>
            <a:off x="1078920" y="365760"/>
            <a:ext cx="10276200" cy="1653120"/>
          </a:xfrm>
          <a:prstGeom prst="rect">
            <a:avLst/>
          </a:prstGeom>
          <a:noFill/>
          <a:ln w="0">
            <a:noFill/>
          </a:ln>
        </p:spPr>
        <p:txBody>
          <a:bodyPr lIns="90000" rIns="90000" tIns="45000" bIns="45000" anchor="b">
            <a:normAutofit/>
          </a:bodyPr>
          <a:p>
            <a:pPr indent="0">
              <a:lnSpc>
                <a:spcPct val="90000"/>
              </a:lnSpc>
              <a:buNone/>
              <a:tabLst>
                <a:tab algn="l" pos="0"/>
              </a:tabLst>
            </a:pPr>
            <a:r>
              <a:rPr b="1" lang="fr-FR" sz="6000" spc="-1" strike="noStrike" u="sng">
                <a:solidFill>
                  <a:schemeClr val="accent2">
                    <a:lumMod val="25000"/>
                  </a:schemeClr>
                </a:solidFill>
                <a:uFillTx/>
                <a:latin typeface="Adobe Caslon Pro"/>
              </a:rPr>
              <a:t>Le repas</a:t>
            </a:r>
            <a:endParaRPr b="0" lang="fr-FR" sz="6000" spc="-1" strike="noStrike">
              <a:solidFill>
                <a:srgbClr val="000000"/>
              </a:solidFill>
              <a:latin typeface="Arial"/>
            </a:endParaRPr>
          </a:p>
        </p:txBody>
      </p:sp>
      <p:sp>
        <p:nvSpPr>
          <p:cNvPr id="337" name="PlaceHolder 2"/>
          <p:cNvSpPr>
            <a:spLocks noGrp="1"/>
          </p:cNvSpPr>
          <p:nvPr>
            <p:ph/>
          </p:nvPr>
        </p:nvSpPr>
        <p:spPr>
          <a:xfrm>
            <a:off x="3232800" y="2212560"/>
            <a:ext cx="6558480" cy="3573360"/>
          </a:xfrm>
          <a:prstGeom prst="rect">
            <a:avLst/>
          </a:prstGeom>
          <a:noFill/>
          <a:ln w="0">
            <a:noFill/>
          </a:ln>
        </p:spPr>
        <p:txBody>
          <a:bodyPr lIns="90000" rIns="90000" tIns="45000" bIns="45000" anchor="t">
            <a:normAutofit fontScale="96000"/>
          </a:bodyPr>
          <a:p>
            <a:pPr indent="0">
              <a:lnSpc>
                <a:spcPct val="90000"/>
              </a:lnSpc>
              <a:spcBef>
                <a:spcPts val="1001"/>
              </a:spcBef>
              <a:buNone/>
              <a:tabLst>
                <a:tab algn="l" pos="0"/>
              </a:tabLst>
            </a:pPr>
            <a:r>
              <a:rPr b="0" lang="fr-FR" sz="3200" spc="-1" strike="noStrike">
                <a:solidFill>
                  <a:schemeClr val="accent2">
                    <a:lumMod val="25000"/>
                  </a:schemeClr>
                </a:solidFill>
                <a:latin typeface="Brush Script Std"/>
              </a:rPr>
              <a:t>Nous nous sommes réunis autour d’une table avec Mme GUILLON et Mme FECHE pour manger. Chacun avait apporté son pique-nique. Il y a eu énormément de rigolades, beaucoup de sucreries et un peu de chamailleries !!!!!   </a:t>
            </a:r>
            <a:endParaRPr b="0" lang="fr-FR" sz="3200" spc="-1" strike="noStrike">
              <a:solidFill>
                <a:srgbClr val="000000"/>
              </a:solidFill>
              <a:latin typeface="Arial"/>
            </a:endParaRPr>
          </a:p>
        </p:txBody>
      </p:sp>
      <p:sp>
        <p:nvSpPr>
          <p:cNvPr id="338" name="PlaceHolder 3"/>
          <p:cNvSpPr>
            <a:spLocks noGrp="1"/>
          </p:cNvSpPr>
          <p:nvPr>
            <p:ph type="sldNum" idx="22"/>
          </p:nvPr>
        </p:nvSpPr>
        <p:spPr>
          <a:xfrm>
            <a:off x="9375840" y="6563160"/>
            <a:ext cx="2741400" cy="22680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en-US" sz="1200" spc="-1" strike="noStrike">
                <a:solidFill>
                  <a:srgbClr val="8b8b8b"/>
                </a:solidFill>
                <a:latin typeface="Aptos"/>
              </a:defRPr>
            </a:lvl1pPr>
          </a:lstStyle>
          <a:p>
            <a:pPr indent="0" algn="r">
              <a:lnSpc>
                <a:spcPct val="100000"/>
              </a:lnSpc>
              <a:buNone/>
              <a:tabLst>
                <a:tab algn="l" pos="0"/>
              </a:tabLst>
            </a:pPr>
            <a:fld id="{5C8F191F-1E77-488B-90E1-990BD47C2EA3}" type="slidenum">
              <a:rPr b="0" lang="en-US" sz="1200" spc="-1" strike="noStrike">
                <a:solidFill>
                  <a:srgbClr val="8b8b8b"/>
                </a:solidFill>
                <a:latin typeface="Aptos"/>
              </a:rPr>
              <a:t>7</a:t>
            </a:fld>
            <a:endParaRPr b="0" lang="fr-FR" sz="12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39" name="PlaceHolder 1"/>
          <p:cNvSpPr>
            <a:spLocks noGrp="1"/>
          </p:cNvSpPr>
          <p:nvPr>
            <p:ph type="title"/>
          </p:nvPr>
        </p:nvSpPr>
        <p:spPr>
          <a:xfrm>
            <a:off x="1078920" y="365760"/>
            <a:ext cx="10276200" cy="1653120"/>
          </a:xfrm>
          <a:prstGeom prst="rect">
            <a:avLst/>
          </a:prstGeom>
          <a:noFill/>
          <a:ln w="0">
            <a:noFill/>
          </a:ln>
        </p:spPr>
        <p:txBody>
          <a:bodyPr lIns="90000" rIns="90000" tIns="45000" bIns="45000" anchor="b">
            <a:noAutofit/>
          </a:bodyPr>
          <a:p>
            <a:pPr indent="0">
              <a:lnSpc>
                <a:spcPct val="90000"/>
              </a:lnSpc>
              <a:buNone/>
              <a:tabLst>
                <a:tab algn="l" pos="0"/>
              </a:tabLst>
            </a:pPr>
            <a:r>
              <a:rPr b="1" lang="fr-FR" sz="6000" spc="-1" strike="noStrike">
                <a:solidFill>
                  <a:schemeClr val="accent2">
                    <a:lumMod val="25000"/>
                  </a:schemeClr>
                </a:solidFill>
                <a:latin typeface="Adobe Caslon Pro"/>
              </a:rPr>
              <a:t>L</a:t>
            </a:r>
            <a:r>
              <a:rPr b="1" lang="fr" sz="6000" spc="-1" strike="noStrike">
                <a:solidFill>
                  <a:schemeClr val="accent2">
                    <a:lumMod val="25000"/>
                  </a:schemeClr>
                </a:solidFill>
                <a:latin typeface="Adobe Caslon Pro"/>
              </a:rPr>
              <a:t>es mosaiques</a:t>
            </a:r>
            <a:endParaRPr b="0" lang="fr-FR" sz="6000" spc="-1" strike="noStrike">
              <a:solidFill>
                <a:srgbClr val="000000"/>
              </a:solidFill>
              <a:latin typeface="Arial"/>
            </a:endParaRPr>
          </a:p>
        </p:txBody>
      </p:sp>
      <p:sp>
        <p:nvSpPr>
          <p:cNvPr id="340" name="PlaceHolder 2"/>
          <p:cNvSpPr>
            <a:spLocks noGrp="1"/>
          </p:cNvSpPr>
          <p:nvPr>
            <p:ph/>
          </p:nvPr>
        </p:nvSpPr>
        <p:spPr>
          <a:xfrm>
            <a:off x="2069640" y="2490120"/>
            <a:ext cx="7732080" cy="3088800"/>
          </a:xfrm>
          <a:prstGeom prst="rect">
            <a:avLst/>
          </a:prstGeom>
          <a:noFill/>
          <a:ln w="0">
            <a:noFill/>
          </a:ln>
        </p:spPr>
        <p:txBody>
          <a:bodyPr lIns="90000" rIns="90000" tIns="45000" bIns="45000" anchor="t">
            <a:normAutofit fontScale="96000"/>
          </a:bodyPr>
          <a:p>
            <a:pPr indent="0">
              <a:lnSpc>
                <a:spcPct val="90000"/>
              </a:lnSpc>
              <a:spcBef>
                <a:spcPts val="1001"/>
              </a:spcBef>
              <a:buNone/>
              <a:tabLst>
                <a:tab algn="l" pos="0"/>
              </a:tabLst>
            </a:pPr>
            <a:r>
              <a:rPr b="0" lang="fr-FR" sz="3200" spc="-1" strike="noStrike">
                <a:solidFill>
                  <a:schemeClr val="accent2">
                    <a:lumMod val="25000"/>
                  </a:schemeClr>
                </a:solidFill>
                <a:latin typeface="Brush Script Std"/>
              </a:rPr>
              <a:t>A</a:t>
            </a:r>
            <a:r>
              <a:rPr b="0" lang="fr" sz="3200" spc="-1" strike="noStrike">
                <a:solidFill>
                  <a:schemeClr val="accent2">
                    <a:lumMod val="25000"/>
                  </a:schemeClr>
                </a:solidFill>
                <a:latin typeface="Brush Script Std"/>
              </a:rPr>
              <a:t>lain et Patrick nous ont distribué des pinces, de la colle,des tesselles (petits morceaux de terrre séchée) et des papiers imprimés ou nous avons collé les tesselles pour représenter des motifs floraux ou d’animaux.             </a:t>
            </a:r>
            <a:endParaRPr b="0" lang="fr-FR" sz="3200" spc="-1" strike="noStrike">
              <a:solidFill>
                <a:srgbClr val="000000"/>
              </a:solidFill>
              <a:latin typeface="Arial"/>
            </a:endParaRPr>
          </a:p>
        </p:txBody>
      </p:sp>
      <p:sp>
        <p:nvSpPr>
          <p:cNvPr id="341" name="PlaceHolder 3"/>
          <p:cNvSpPr>
            <a:spLocks noGrp="1"/>
          </p:cNvSpPr>
          <p:nvPr>
            <p:ph type="sldNum" idx="23"/>
          </p:nvPr>
        </p:nvSpPr>
        <p:spPr>
          <a:xfrm>
            <a:off x="9375840" y="6563160"/>
            <a:ext cx="2741400" cy="22680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en-US" sz="1200" spc="-1" strike="noStrike">
                <a:solidFill>
                  <a:srgbClr val="8b8b8b"/>
                </a:solidFill>
                <a:latin typeface="Aptos"/>
              </a:defRPr>
            </a:lvl1pPr>
          </a:lstStyle>
          <a:p>
            <a:pPr indent="0" algn="r">
              <a:lnSpc>
                <a:spcPct val="100000"/>
              </a:lnSpc>
              <a:buNone/>
              <a:tabLst>
                <a:tab algn="l" pos="0"/>
              </a:tabLst>
            </a:pPr>
            <a:fld id="{FA7EBC1A-D670-47BB-A7ED-4E5A10A9E653}" type="slidenum">
              <a:rPr b="0" lang="en-US" sz="1200" spc="-1" strike="noStrike">
                <a:solidFill>
                  <a:srgbClr val="8b8b8b"/>
                </a:solidFill>
                <a:latin typeface="Aptos"/>
              </a:rPr>
              <a:t>8</a:t>
            </a:fld>
            <a:endParaRPr b="0" lang="fr-FR" sz="1200" spc="-1" strike="noStrike">
              <a:solidFill>
                <a:srgbClr val="000000"/>
              </a:solidFill>
              <a:latin typeface="Times New Roman"/>
            </a:endParaRPr>
          </a:p>
        </p:txBody>
      </p:sp>
      <p:pic>
        <p:nvPicPr>
          <p:cNvPr id="342" name="Image 3" descr=""/>
          <p:cNvPicPr/>
          <p:nvPr/>
        </p:nvPicPr>
        <p:blipFill>
          <a:blip r:embed="rId1">
            <a:alphaModFix amt="50000"/>
          </a:blip>
          <a:stretch/>
        </p:blipFill>
        <p:spPr>
          <a:xfrm>
            <a:off x="9289440" y="4303440"/>
            <a:ext cx="2902680" cy="2176560"/>
          </a:xfrm>
          <a:prstGeom prst="rect">
            <a:avLst/>
          </a:prstGeom>
          <a:ln w="0">
            <a:noFill/>
          </a:ln>
        </p:spPr>
      </p:pic>
      <p:pic>
        <p:nvPicPr>
          <p:cNvPr id="343" name="Image 4" descr=""/>
          <p:cNvPicPr/>
          <p:nvPr/>
        </p:nvPicPr>
        <p:blipFill>
          <a:blip r:embed="rId2">
            <a:alphaModFix amt="50000"/>
          </a:blip>
          <a:stretch/>
        </p:blipFill>
        <p:spPr>
          <a:xfrm>
            <a:off x="9738720" y="378720"/>
            <a:ext cx="2141280" cy="2141280"/>
          </a:xfrm>
          <a:prstGeom prst="rect">
            <a:avLst/>
          </a:prstGeom>
          <a:ln w="0">
            <a:noFill/>
          </a:ln>
        </p:spPr>
      </p:pic>
      <p:pic>
        <p:nvPicPr>
          <p:cNvPr id="344" name="Image 5" descr=""/>
          <p:cNvPicPr/>
          <p:nvPr/>
        </p:nvPicPr>
        <p:blipFill>
          <a:blip r:embed="rId3">
            <a:alphaModFix amt="50000"/>
          </a:blip>
          <a:srcRect l="3393" t="5711" r="0" b="8937"/>
          <a:stretch/>
        </p:blipFill>
        <p:spPr>
          <a:xfrm>
            <a:off x="91440" y="4860000"/>
            <a:ext cx="2068560" cy="1827720"/>
          </a:xfrm>
          <a:prstGeom prst="rect">
            <a:avLst/>
          </a:prstGeom>
          <a:ln w="0">
            <a:noFill/>
          </a:ln>
        </p:spPr>
      </p:pic>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41000">
              <a:srgbClr val="c7cfdb">
                <a:alpha val="65098"/>
              </a:srgbClr>
            </a:gs>
            <a:gs pos="100000">
              <a:srgbClr val="e8e8e8"/>
            </a:gs>
          </a:gsLst>
          <a:lin ang="6000000"/>
        </a:gradFill>
      </p:bgPr>
    </p:bg>
    <p:spTree>
      <p:nvGrpSpPr>
        <p:cNvPr id="1" name=""/>
        <p:cNvGrpSpPr/>
        <p:nvPr/>
      </p:nvGrpSpPr>
      <p:grpSpPr>
        <a:xfrm>
          <a:off x="0" y="0"/>
          <a:ext cx="0" cy="0"/>
          <a:chOff x="0" y="0"/>
          <a:chExt cx="0" cy="0"/>
        </a:xfrm>
      </p:grpSpPr>
      <p:sp>
        <p:nvSpPr>
          <p:cNvPr id="345" name="PlaceHolder 1"/>
          <p:cNvSpPr>
            <a:spLocks noGrp="1"/>
          </p:cNvSpPr>
          <p:nvPr>
            <p:ph type="title"/>
          </p:nvPr>
        </p:nvSpPr>
        <p:spPr>
          <a:xfrm>
            <a:off x="1078920" y="365760"/>
            <a:ext cx="10276200" cy="1653120"/>
          </a:xfrm>
          <a:prstGeom prst="rect">
            <a:avLst/>
          </a:prstGeom>
          <a:noFill/>
          <a:ln w="0">
            <a:noFill/>
          </a:ln>
        </p:spPr>
        <p:txBody>
          <a:bodyPr lIns="90000" rIns="90000" tIns="45000" bIns="45000" anchor="b">
            <a:noAutofit/>
          </a:bodyPr>
          <a:p>
            <a:pPr indent="0">
              <a:lnSpc>
                <a:spcPct val="90000"/>
              </a:lnSpc>
              <a:buNone/>
              <a:tabLst>
                <a:tab algn="l" pos="0"/>
              </a:tabLst>
            </a:pPr>
            <a:r>
              <a:rPr b="1" lang="fr-FR" sz="4400" spc="-1" strike="noStrike" u="sng">
                <a:solidFill>
                  <a:schemeClr val="accent2">
                    <a:lumMod val="25000"/>
                  </a:schemeClr>
                </a:solidFill>
                <a:uFillTx/>
                <a:latin typeface="Adobe Caslon Pro"/>
              </a:rPr>
              <a:t>L</a:t>
            </a:r>
            <a:r>
              <a:rPr b="1" lang="fr" sz="4400" spc="-1" strike="noStrike" u="sng">
                <a:solidFill>
                  <a:schemeClr val="accent2">
                    <a:lumMod val="25000"/>
                  </a:schemeClr>
                </a:solidFill>
                <a:uFillTx/>
                <a:latin typeface="Adobe Caslon Pro"/>
              </a:rPr>
              <a:t>e retour</a:t>
            </a:r>
            <a:endParaRPr b="0" lang="fr-FR" sz="4400" spc="-1" strike="noStrike">
              <a:solidFill>
                <a:srgbClr val="000000"/>
              </a:solidFill>
              <a:latin typeface="Arial"/>
            </a:endParaRPr>
          </a:p>
        </p:txBody>
      </p:sp>
      <p:sp>
        <p:nvSpPr>
          <p:cNvPr id="346" name="PlaceHolder 2"/>
          <p:cNvSpPr>
            <a:spLocks noGrp="1"/>
          </p:cNvSpPr>
          <p:nvPr>
            <p:ph/>
          </p:nvPr>
        </p:nvSpPr>
        <p:spPr>
          <a:xfrm>
            <a:off x="3310920" y="2160000"/>
            <a:ext cx="6949080" cy="3573360"/>
          </a:xfrm>
          <a:prstGeom prst="rect">
            <a:avLst/>
          </a:prstGeom>
          <a:noFill/>
          <a:ln w="0">
            <a:noFill/>
          </a:ln>
        </p:spPr>
        <p:txBody>
          <a:bodyPr lIns="90000" rIns="90000" tIns="45000" bIns="45000" anchor="t">
            <a:noAutofit/>
          </a:bodyPr>
          <a:p>
            <a:pPr indent="0">
              <a:lnSpc>
                <a:spcPct val="90000"/>
              </a:lnSpc>
              <a:spcBef>
                <a:spcPts val="1001"/>
              </a:spcBef>
              <a:buNone/>
              <a:tabLst>
                <a:tab algn="l" pos="0"/>
              </a:tabLst>
            </a:pPr>
            <a:r>
              <a:rPr b="0" lang="fr-FR" sz="3200" spc="-1" strike="noStrike">
                <a:solidFill>
                  <a:schemeClr val="accent2">
                    <a:lumMod val="25000"/>
                  </a:schemeClr>
                </a:solidFill>
                <a:latin typeface="Brush Script Std"/>
              </a:rPr>
              <a:t>Déjà</a:t>
            </a:r>
            <a:r>
              <a:rPr b="0" lang="fr" sz="3200" spc="-1" strike="noStrike">
                <a:solidFill>
                  <a:schemeClr val="accent2">
                    <a:lumMod val="25000"/>
                  </a:schemeClr>
                </a:solidFill>
                <a:latin typeface="Brush Script Std"/>
              </a:rPr>
              <a:t> l’heure de nous quitter!! Nous avons dit « AU REVOIR » à Alain et Patrick.Nous étions tristes de les quitter mais aussi fatigués de cette grosse journée très riche en découvertes.Puis nous sommes rentrés au collège en car ,sous la neige, comme à l’aller.</a:t>
            </a:r>
            <a:endParaRPr b="0" lang="fr-FR" sz="3200" spc="-1" strike="noStrike">
              <a:solidFill>
                <a:srgbClr val="000000"/>
              </a:solidFill>
              <a:latin typeface="Arial"/>
            </a:endParaRPr>
          </a:p>
        </p:txBody>
      </p:sp>
      <p:sp>
        <p:nvSpPr>
          <p:cNvPr id="347" name="PlaceHolder 3"/>
          <p:cNvSpPr>
            <a:spLocks noGrp="1"/>
          </p:cNvSpPr>
          <p:nvPr>
            <p:ph type="sldNum" idx="24"/>
          </p:nvPr>
        </p:nvSpPr>
        <p:spPr>
          <a:xfrm>
            <a:off x="9375840" y="6563160"/>
            <a:ext cx="2741400" cy="22680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en-US" sz="1200" spc="-1" strike="noStrike">
                <a:solidFill>
                  <a:srgbClr val="8b8b8b"/>
                </a:solidFill>
                <a:latin typeface="Aptos"/>
              </a:defRPr>
            </a:lvl1pPr>
          </a:lstStyle>
          <a:p>
            <a:pPr indent="0" algn="r">
              <a:lnSpc>
                <a:spcPct val="100000"/>
              </a:lnSpc>
              <a:buNone/>
              <a:tabLst>
                <a:tab algn="l" pos="0"/>
              </a:tabLst>
            </a:pPr>
            <a:fld id="{BE410796-564A-4A1A-B6E4-58AA63E8901F}" type="slidenum">
              <a:rPr b="0" lang="en-US" sz="1200" spc="-1" strike="noStrike">
                <a:solidFill>
                  <a:srgbClr val="8b8b8b"/>
                </a:solidFill>
                <a:latin typeface="Aptos"/>
              </a:rPr>
              <a:t>&lt;numéro&gt;</a:t>
            </a:fld>
            <a:endParaRPr b="0" lang="fr-FR" sz="1200" spc="-1" strike="noStrike">
              <a:solidFill>
                <a:srgbClr val="000000"/>
              </a:solidFill>
              <a:latin typeface="Times New Roman"/>
            </a:endParaRPr>
          </a:p>
        </p:txBody>
      </p:sp>
    </p:spTree>
  </p:cSld>
  <mc:AlternateContent>
    <mc:Choice Requires="p14">
      <p:transition spd="slow" p14:dur="2000">
        <p:random/>
      </p:transition>
    </mc:Choice>
    <mc:Fallback>
      <p:transition spd="slow">
        <p:random/>
      </p:transition>
    </mc:Fallback>
  </mc:AlternateContent>
</p:sld>
</file>

<file path=ppt/theme/theme1.xml><?xml version="1.0" encoding="utf-8"?>
<a:theme xmlns:a="http://schemas.openxmlformats.org/drawingml/2006/main" name="Personnalisé">
  <a:themeElements>
    <a:clrScheme name="Blue spheres">
      <a:dk1>
        <a:srgbClr val="000000"/>
      </a:dk1>
      <a:lt1>
        <a:srgbClr val="ffffff"/>
      </a:lt1>
      <a:dk2>
        <a:srgbClr val="e3e7ed"/>
      </a:dk2>
      <a:lt2>
        <a:srgbClr val="e8e8e8"/>
      </a:lt2>
      <a:accent1>
        <a:srgbClr val="7673f7"/>
      </a:accent1>
      <a:accent2>
        <a:srgbClr val="b8c2fd"/>
      </a:accent2>
      <a:accent3>
        <a:srgbClr val="dfe3fc"/>
      </a:accent3>
      <a:accent4>
        <a:srgbClr val="55b3fd"/>
      </a:accent4>
      <a:accent5>
        <a:srgbClr val="99f7f7"/>
      </a:accent5>
      <a:accent6>
        <a:srgbClr val="fee43f"/>
      </a:accent6>
      <a:hlink>
        <a:srgbClr val="467886"/>
      </a:hlink>
      <a:folHlink>
        <a:srgbClr val="96607d"/>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Personnalisé">
  <a:themeElements>
    <a:clrScheme name="Blue spheres">
      <a:dk1>
        <a:srgbClr val="000000"/>
      </a:dk1>
      <a:lt1>
        <a:srgbClr val="ffffff"/>
      </a:lt1>
      <a:dk2>
        <a:srgbClr val="e3e7ed"/>
      </a:dk2>
      <a:lt2>
        <a:srgbClr val="e8e8e8"/>
      </a:lt2>
      <a:accent1>
        <a:srgbClr val="7673f7"/>
      </a:accent1>
      <a:accent2>
        <a:srgbClr val="b8c2fd"/>
      </a:accent2>
      <a:accent3>
        <a:srgbClr val="dfe3fc"/>
      </a:accent3>
      <a:accent4>
        <a:srgbClr val="55b3fd"/>
      </a:accent4>
      <a:accent5>
        <a:srgbClr val="99f7f7"/>
      </a:accent5>
      <a:accent6>
        <a:srgbClr val="fee43f"/>
      </a:accent6>
      <a:hlink>
        <a:srgbClr val="467886"/>
      </a:hlink>
      <a:folHlink>
        <a:srgbClr val="96607d"/>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Personnalisé">
  <a:themeElements>
    <a:clrScheme name="Blue spheres">
      <a:dk1>
        <a:srgbClr val="000000"/>
      </a:dk1>
      <a:lt1>
        <a:srgbClr val="ffffff"/>
      </a:lt1>
      <a:dk2>
        <a:srgbClr val="e3e7ed"/>
      </a:dk2>
      <a:lt2>
        <a:srgbClr val="e8e8e8"/>
      </a:lt2>
      <a:accent1>
        <a:srgbClr val="7673f7"/>
      </a:accent1>
      <a:accent2>
        <a:srgbClr val="b8c2fd"/>
      </a:accent2>
      <a:accent3>
        <a:srgbClr val="dfe3fc"/>
      </a:accent3>
      <a:accent4>
        <a:srgbClr val="55b3fd"/>
      </a:accent4>
      <a:accent5>
        <a:srgbClr val="99f7f7"/>
      </a:accent5>
      <a:accent6>
        <a:srgbClr val="fee43f"/>
      </a:accent6>
      <a:hlink>
        <a:srgbClr val="467886"/>
      </a:hlink>
      <a:folHlink>
        <a:srgbClr val="96607d"/>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Personnalisé">
  <a:themeElements>
    <a:clrScheme name="Blue spheres">
      <a:dk1>
        <a:srgbClr val="000000"/>
      </a:dk1>
      <a:lt1>
        <a:srgbClr val="ffffff"/>
      </a:lt1>
      <a:dk2>
        <a:srgbClr val="e3e7ed"/>
      </a:dk2>
      <a:lt2>
        <a:srgbClr val="e8e8e8"/>
      </a:lt2>
      <a:accent1>
        <a:srgbClr val="7673f7"/>
      </a:accent1>
      <a:accent2>
        <a:srgbClr val="b8c2fd"/>
      </a:accent2>
      <a:accent3>
        <a:srgbClr val="dfe3fc"/>
      </a:accent3>
      <a:accent4>
        <a:srgbClr val="55b3fd"/>
      </a:accent4>
      <a:accent5>
        <a:srgbClr val="99f7f7"/>
      </a:accent5>
      <a:accent6>
        <a:srgbClr val="fee43f"/>
      </a:accent6>
      <a:hlink>
        <a:srgbClr val="467886"/>
      </a:hlink>
      <a:folHlink>
        <a:srgbClr val="96607d"/>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name="Personnalisé">
  <a:themeElements>
    <a:clrScheme name="Blue spheres">
      <a:dk1>
        <a:srgbClr val="000000"/>
      </a:dk1>
      <a:lt1>
        <a:srgbClr val="ffffff"/>
      </a:lt1>
      <a:dk2>
        <a:srgbClr val="e3e7ed"/>
      </a:dk2>
      <a:lt2>
        <a:srgbClr val="e8e8e8"/>
      </a:lt2>
      <a:accent1>
        <a:srgbClr val="7673f7"/>
      </a:accent1>
      <a:accent2>
        <a:srgbClr val="b8c2fd"/>
      </a:accent2>
      <a:accent3>
        <a:srgbClr val="dfe3fc"/>
      </a:accent3>
      <a:accent4>
        <a:srgbClr val="55b3fd"/>
      </a:accent4>
      <a:accent5>
        <a:srgbClr val="99f7f7"/>
      </a:accent5>
      <a:accent6>
        <a:srgbClr val="fee43f"/>
      </a:accent6>
      <a:hlink>
        <a:srgbClr val="467886"/>
      </a:hlink>
      <a:folHlink>
        <a:srgbClr val="96607d"/>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name="Personnalisé">
  <a:themeElements>
    <a:clrScheme name="Blue spheres">
      <a:dk1>
        <a:srgbClr val="000000"/>
      </a:dk1>
      <a:lt1>
        <a:srgbClr val="ffffff"/>
      </a:lt1>
      <a:dk2>
        <a:srgbClr val="e3e7ed"/>
      </a:dk2>
      <a:lt2>
        <a:srgbClr val="e8e8e8"/>
      </a:lt2>
      <a:accent1>
        <a:srgbClr val="7673f7"/>
      </a:accent1>
      <a:accent2>
        <a:srgbClr val="b8c2fd"/>
      </a:accent2>
      <a:accent3>
        <a:srgbClr val="dfe3fc"/>
      </a:accent3>
      <a:accent4>
        <a:srgbClr val="55b3fd"/>
      </a:accent4>
      <a:accent5>
        <a:srgbClr val="99f7f7"/>
      </a:accent5>
      <a:accent6>
        <a:srgbClr val="fee43f"/>
      </a:accent6>
      <a:hlink>
        <a:srgbClr val="467886"/>
      </a:hlink>
      <a:folHlink>
        <a:srgbClr val="96607d"/>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7.xml><?xml version="1.0" encoding="utf-8"?>
<a:theme xmlns:a="http://schemas.openxmlformats.org/drawingml/2006/main" name="Personnalisé">
  <a:themeElements>
    <a:clrScheme name="Blue spheres">
      <a:dk1>
        <a:srgbClr val="000000"/>
      </a:dk1>
      <a:lt1>
        <a:srgbClr val="ffffff"/>
      </a:lt1>
      <a:dk2>
        <a:srgbClr val="e3e7ed"/>
      </a:dk2>
      <a:lt2>
        <a:srgbClr val="e8e8e8"/>
      </a:lt2>
      <a:accent1>
        <a:srgbClr val="7673f7"/>
      </a:accent1>
      <a:accent2>
        <a:srgbClr val="b8c2fd"/>
      </a:accent2>
      <a:accent3>
        <a:srgbClr val="dfe3fc"/>
      </a:accent3>
      <a:accent4>
        <a:srgbClr val="55b3fd"/>
      </a:accent4>
      <a:accent5>
        <a:srgbClr val="99f7f7"/>
      </a:accent5>
      <a:accent6>
        <a:srgbClr val="fee43f"/>
      </a:accent6>
      <a:hlink>
        <a:srgbClr val="467886"/>
      </a:hlink>
      <a:folHlink>
        <a:srgbClr val="96607d"/>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e3e7ed"/>
      </a:dk2>
      <a:lt2>
        <a:srgbClr val="e8e8e8"/>
      </a:lt2>
      <a:accent1>
        <a:srgbClr val="7673f7"/>
      </a:accent1>
      <a:accent2>
        <a:srgbClr val="b8c2fd"/>
      </a:accent2>
      <a:accent3>
        <a:srgbClr val="dfe3fc"/>
      </a:accent3>
      <a:accent4>
        <a:srgbClr val="55b3fd"/>
      </a:accent4>
      <a:accent5>
        <a:srgbClr val="99f7f7"/>
      </a:accent5>
      <a:accent6>
        <a:srgbClr val="fee43f"/>
      </a:accent6>
      <a:hlink>
        <a:srgbClr val="467886"/>
      </a:hlink>
      <a:folHlink>
        <a:srgbClr val="96607d"/>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Relationships xmlns="http://schemas.openxmlformats.org/package/2006/relationships"><Relationship Id="rId1" Type="http://schemas.openxmlformats.org/officeDocument/2006/relationships/customXmlProps" Target="itemProps1.xml"/>
</Relationships>
</file>

<file path=customXml/_rels/item2.xml.rels><?xml version="1.0" encoding="UTF-8"?>
<Relationships xmlns="http://schemas.openxmlformats.org/package/2006/relationships"><Relationship Id="rId1" Type="http://schemas.openxmlformats.org/officeDocument/2006/relationships/customXmlProps" Target="itemProps2.xml"/>
</Relationships>
</file>

<file path=customXml/_rels/item3.xml.rels><?xml version="1.0" encoding="UTF-8"?>
<Relationships xmlns="http://schemas.openxmlformats.org/package/2006/relationships"><Relationship Id="rId1" Type="http://schemas.openxmlformats.org/officeDocument/2006/relationships/customXmlProps" Target="itemProps3.xml"/>
</Relationships>
</file>

<file path=customXml/item1.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_ip_UnifiedCompliancePolicyUIAction xmlns="http://schemas.microsoft.com/sharepoint/v3" xsi:nil="true"/>
    <Image xmlns="71af3243-3dd4-4a8d-8c0d-dd76da1f02a5">
      <Url xsi:nil="true"/>
      <Description xsi:nil="true"/>
    </Image>
    <Status xmlns="71af3243-3dd4-4a8d-8c0d-dd76da1f02a5">Not started</Status>
    <Background xmlns="71af3243-3dd4-4a8d-8c0d-dd76da1f02a5">false</Background>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9" ma:contentTypeDescription="Create a new document." ma:contentTypeScope="" ma:versionID="6a914531ae0f23be31da2eba1f3b42a9">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ae00154c9e66547f022c4923f88826d6"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element ref="ns2:MediaServiceSearchProperties" minOccurs="0"/>
                <xsd:element ref="ns2:MediaServiceDocTags" minOccurs="0"/>
                <xsd:element ref="ns2:MediaServiceObjectDetectorVersions" minOccurs="0"/>
                <xsd:element ref="ns2: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hidden="true"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hidden="tru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hidden="true" ma:internalName="Background" ma:readOnly="false">
      <xsd:simpleType>
        <xsd:restriction base="dms:Boolean"/>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MediaServiceDocTags" ma:index="30" nillable="true" ma:displayName="MediaServiceDocTags" ma:hidden="true" ma:internalName="MediaServiceDocTags" ma:readOnly="true">
      <xsd:simpleType>
        <xsd:restriction base="dms:Note"/>
      </xsd:simpleType>
    </xsd:element>
    <xsd:element name="MediaServiceObjectDetectorVersions" ma:index="31" nillable="true" ma:displayName="MediaServiceObjectDetectorVersions" ma:description="" ma:hidden="true" ma:indexed="true" ma:internalName="MediaServiceObjectDetectorVersions" ma:readOnly="true">
      <xsd:simpleType>
        <xsd:restriction base="dms:Text"/>
      </xsd:simpleType>
    </xsd:element>
    <xsd:element name="MediaServiceSystemTags" ma:index="32"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EA9B47F-3DD8-4645-81DC-B88780643C07}">
  <ds:schemaRefs>
    <ds:schemaRef ds:uri="http://schemas.microsoft.com/office/2006/metadata/properties"/>
    <ds:schemaRef ds:uri="http://schemas.microsoft.com/office/infopath/2007/PartnerControls"/>
    <ds:schemaRef ds:uri="71af3243-3dd4-4a8d-8c0d-dd76da1f02a5"/>
    <ds:schemaRef ds:uri="http://schemas.microsoft.com/sharepoint/v3"/>
    <ds:schemaRef ds:uri="230e9df3-be65-4c73-a93b-d1236ebd677e"/>
  </ds:schemaRefs>
</ds:datastoreItem>
</file>

<file path=customXml/itemProps2.xml><?xml version="1.0" encoding="utf-8"?>
<ds:datastoreItem xmlns:ds="http://schemas.openxmlformats.org/officeDocument/2006/customXml" ds:itemID="{B0C07E3D-60A7-4F4E-8208-D9CCD01982CB}">
  <ds:schemaRefs>
    <ds:schemaRef ds:uri="http://schemas.microsoft.com/sharepoint/v3/contenttype/forms"/>
  </ds:schemaRefs>
</ds:datastoreItem>
</file>

<file path=customXml/itemProps3.xml><?xml version="1.0" encoding="utf-8"?>
<ds:datastoreItem xmlns:ds="http://schemas.openxmlformats.org/officeDocument/2006/customXml" ds:itemID="{567F3CB5-3475-4129-AB60-D0C937DE910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Présentation Sphères bleues</Template>
  <TotalTime>40</TotalTime>
  <Application>LibreOffice/7.4.5.1$Windows_X86_64 LibreOffice_project/9c0871452b3918c1019dde9bfac75448afc4b57f</Application>
  <AppVersion>15.0000</AppVersion>
  <Words>386</Words>
  <Paragraphs>35</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2025-12-14T10:08:58Z</dcterms:created>
  <dc:creator>anaismichaudosteo@outlook.fr</dc:creator>
  <dc:description/>
  <dc:language>fr-FR</dc:language>
  <cp:lastModifiedBy/>
  <dcterms:modified xsi:type="dcterms:W3CDTF">2026-01-16T12:50:25Z</dcterms:modified>
  <cp:revision>25</cp:revision>
  <dc:subject/>
  <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y fmtid="{D5CDD505-2E9C-101B-9397-08002B2CF9AE}" pid="3" name="MediaServiceImageTags">
    <vt:lpwstr/>
  </property>
  <property fmtid="{D5CDD505-2E9C-101B-9397-08002B2CF9AE}" pid="4" name="Notes">
    <vt:i4>1</vt:i4>
  </property>
  <property fmtid="{D5CDD505-2E9C-101B-9397-08002B2CF9AE}" pid="5" name="PresentationFormat">
    <vt:lpwstr>Grand écran</vt:lpwstr>
  </property>
  <property fmtid="{D5CDD505-2E9C-101B-9397-08002B2CF9AE}" pid="6" name="Slides">
    <vt:i4>10</vt:i4>
  </property>
</Properties>
</file>